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93" r:id="rId2"/>
    <p:sldId id="294" r:id="rId3"/>
    <p:sldId id="286" r:id="rId4"/>
    <p:sldId id="259" r:id="rId5"/>
    <p:sldId id="266" r:id="rId6"/>
    <p:sldId id="261" r:id="rId7"/>
    <p:sldId id="265" r:id="rId8"/>
    <p:sldId id="267" r:id="rId9"/>
    <p:sldId id="268" r:id="rId10"/>
    <p:sldId id="269" r:id="rId11"/>
    <p:sldId id="271" r:id="rId12"/>
    <p:sldId id="295" r:id="rId13"/>
    <p:sldId id="272" r:id="rId14"/>
    <p:sldId id="273" r:id="rId15"/>
    <p:sldId id="296" r:id="rId16"/>
    <p:sldId id="274" r:id="rId17"/>
    <p:sldId id="275" r:id="rId18"/>
    <p:sldId id="276" r:id="rId19"/>
    <p:sldId id="277" r:id="rId20"/>
    <p:sldId id="297" r:id="rId21"/>
    <p:sldId id="279" r:id="rId22"/>
    <p:sldId id="280" r:id="rId23"/>
    <p:sldId id="281" r:id="rId24"/>
    <p:sldId id="282" r:id="rId25"/>
    <p:sldId id="283" r:id="rId26"/>
    <p:sldId id="284" r:id="rId27"/>
    <p:sldId id="298" r:id="rId28"/>
    <p:sldId id="264" r:id="rId29"/>
    <p:sldId id="289" r:id="rId30"/>
    <p:sldId id="290" r:id="rId31"/>
    <p:sldId id="291" r:id="rId32"/>
    <p:sldId id="292" r:id="rId33"/>
    <p:sldId id="262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if Hossain Neloy" initials="AHN" lastIdx="1" clrIdx="0">
    <p:extLst>
      <p:ext uri="{19B8F6BF-5375-455C-9EA6-DF929625EA0E}">
        <p15:presenceInfo xmlns:p15="http://schemas.microsoft.com/office/powerpoint/2012/main" userId="4f2edbc0d8fdfba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5794"/>
    <a:srgbClr val="4C4573"/>
    <a:srgbClr val="4D4D4D"/>
    <a:srgbClr val="659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60"/>
  </p:normalViewPr>
  <p:slideViewPr>
    <p:cSldViewPr snapToGrid="0">
      <p:cViewPr varScale="1">
        <p:scale>
          <a:sx n="81" d="100"/>
          <a:sy n="81" d="100"/>
        </p:scale>
        <p:origin x="73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jpeg>
</file>

<file path=ppt/media/image3.gif>
</file>

<file path=ppt/media/image4.jpg>
</file>

<file path=ppt/media/image5.pn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BE9022-04D7-458D-87F3-400FF95A99A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52968-430D-4C6E-8E26-58751C016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89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64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05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58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3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43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102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78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58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883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17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974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D20DE4-F679-43D2-A7DF-1BC127AB866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CA2EF-16BD-4EED-8370-0E3A482C2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7911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gif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3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3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3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3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gif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3.g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gif"/><Relationship Id="rId4" Type="http://schemas.openxmlformats.org/officeDocument/2006/relationships/image" Target="../media/image7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3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gif"/><Relationship Id="rId4" Type="http://schemas.openxmlformats.org/officeDocument/2006/relationships/image" Target="../media/image8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gif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gif"/><Relationship Id="rId4" Type="http://schemas.openxmlformats.org/officeDocument/2006/relationships/image" Target="../media/image8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gif"/><Relationship Id="rId4" Type="http://schemas.openxmlformats.org/officeDocument/2006/relationships/image" Target="../media/image8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gif"/><Relationship Id="rId4" Type="http://schemas.openxmlformats.org/officeDocument/2006/relationships/image" Target="../media/image8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gif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gif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62288F-F64C-4524-85CA-9264C8F31EC1}"/>
              </a:ext>
            </a:extLst>
          </p:cNvPr>
          <p:cNvSpPr txBox="1"/>
          <p:nvPr/>
        </p:nvSpPr>
        <p:spPr>
          <a:xfrm>
            <a:off x="3377307" y="439866"/>
            <a:ext cx="543738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ln w="38100">
                  <a:solidFill>
                    <a:schemeClr val="bg1"/>
                  </a:solidFill>
                </a:ln>
                <a:solidFill>
                  <a:schemeClr val="tx1">
                    <a:lumMod val="95000"/>
                  </a:schemeClr>
                </a:solidFill>
                <a:latin typeface="Cooper Black" panose="0208090404030B020404" pitchFamily="18" charset="0"/>
              </a:rPr>
              <a:t>Econometry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48D85C-B035-4464-B078-82060352F58B}"/>
              </a:ext>
            </a:extLst>
          </p:cNvPr>
          <p:cNvSpPr txBox="1"/>
          <p:nvPr/>
        </p:nvSpPr>
        <p:spPr>
          <a:xfrm>
            <a:off x="5678776" y="1374709"/>
            <a:ext cx="32095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2"/>
                </a:solidFill>
                <a:latin typeface="Forte" panose="03060902040502070203" pitchFamily="66" charset="0"/>
              </a:rPr>
              <a:t>By </a:t>
            </a:r>
            <a:r>
              <a:rPr lang="en-US" sz="3200" dirty="0" err="1">
                <a:solidFill>
                  <a:schemeClr val="bg2"/>
                </a:solidFill>
                <a:latin typeface="Forte" panose="03060902040502070203" pitchFamily="66" charset="0"/>
              </a:rPr>
              <a:t>CodeGrammer</a:t>
            </a:r>
            <a:endParaRPr lang="en-US" sz="3200" dirty="0">
              <a:solidFill>
                <a:schemeClr val="bg2"/>
              </a:solidFill>
              <a:latin typeface="Forte" panose="03060902040502070203" pitchFamily="66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939AA0-2181-43A6-ACBC-8FCD81223971}"/>
              </a:ext>
            </a:extLst>
          </p:cNvPr>
          <p:cNvSpPr/>
          <p:nvPr/>
        </p:nvSpPr>
        <p:spPr>
          <a:xfrm>
            <a:off x="4752680" y="548329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Exit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D13330-132E-4206-9135-34D4391F5F89}"/>
              </a:ext>
            </a:extLst>
          </p:cNvPr>
          <p:cNvSpPr/>
          <p:nvPr/>
        </p:nvSpPr>
        <p:spPr>
          <a:xfrm>
            <a:off x="4752680" y="379052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General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5C7CD8-556A-4CB4-882A-66C2FB50850B}"/>
              </a:ext>
            </a:extLst>
          </p:cNvPr>
          <p:cNvSpPr/>
          <p:nvPr/>
        </p:nvSpPr>
        <p:spPr>
          <a:xfrm>
            <a:off x="4752680" y="2482704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2952087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D0B34F-BC54-424C-85DA-537438AC339E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E41BE6-68DC-42F1-AFAF-F501119A4C75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8450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0D52EE-D859-497C-9BA0-2F0FC691B4F0}"/>
              </a:ext>
            </a:extLst>
          </p:cNvPr>
          <p:cNvSpPr txBox="1"/>
          <p:nvPr/>
        </p:nvSpPr>
        <p:spPr>
          <a:xfrm>
            <a:off x="2902219" y="2505670"/>
            <a:ext cx="60450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C00000"/>
                </a:solidFill>
              </a:rPr>
              <a:t>Recharge Successful!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AFC830-9E16-4FBD-8C05-78208F4DC555}"/>
              </a:ext>
            </a:extLst>
          </p:cNvPr>
          <p:cNvSpPr/>
          <p:nvPr/>
        </p:nvSpPr>
        <p:spPr>
          <a:xfrm>
            <a:off x="4581426" y="583204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F88D40-6815-4937-9883-7D9A43361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88" y="0"/>
            <a:ext cx="12146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9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8309C1-FA3D-42FD-B390-5124F866A0BB}"/>
              </a:ext>
            </a:extLst>
          </p:cNvPr>
          <p:cNvSpPr txBox="1"/>
          <p:nvPr/>
        </p:nvSpPr>
        <p:spPr>
          <a:xfrm>
            <a:off x="3851347" y="942681"/>
            <a:ext cx="44893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Choose</a:t>
            </a:r>
            <a:r>
              <a:rPr lang="en-US" sz="4400" dirty="0">
                <a:ln w="19050">
                  <a:solidFill>
                    <a:schemeClr val="bg1"/>
                  </a:solidFill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Service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32D27F-DDFA-487B-8514-59DFC01D2C8B}"/>
              </a:ext>
            </a:extLst>
          </p:cNvPr>
          <p:cNvSpPr/>
          <p:nvPr/>
        </p:nvSpPr>
        <p:spPr>
          <a:xfrm>
            <a:off x="4741929" y="2774032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Bkash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6FAA92-DB62-4D65-8400-B87BCE05DDEC}"/>
              </a:ext>
            </a:extLst>
          </p:cNvPr>
          <p:cNvSpPr/>
          <p:nvPr/>
        </p:nvSpPr>
        <p:spPr>
          <a:xfrm>
            <a:off x="4749538" y="4228937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DBBL Card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CB37813-8F2E-4319-9007-EBF198F5E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53209" y="3647947"/>
            <a:ext cx="1049567" cy="1746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FC679E3-1D6B-41C6-9D2A-CD1E51ED9012}"/>
              </a:ext>
            </a:extLst>
          </p:cNvPr>
          <p:cNvSpPr/>
          <p:nvPr/>
        </p:nvSpPr>
        <p:spPr>
          <a:xfrm>
            <a:off x="4749538" y="5929459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377885-5EDB-4490-A126-DB00418BF7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239"/>
          <a:stretch/>
        </p:blipFill>
        <p:spPr>
          <a:xfrm>
            <a:off x="10507" y="0"/>
            <a:ext cx="193141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5D2417-EFAE-4601-997D-5EA641BBAA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64"/>
          <a:stretch/>
        </p:blipFill>
        <p:spPr>
          <a:xfrm>
            <a:off x="10228575" y="0"/>
            <a:ext cx="1952918" cy="68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58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8309C1-FA3D-42FD-B390-5124F866A0BB}"/>
              </a:ext>
            </a:extLst>
          </p:cNvPr>
          <p:cNvSpPr txBox="1"/>
          <p:nvPr/>
        </p:nvSpPr>
        <p:spPr>
          <a:xfrm>
            <a:off x="3851347" y="942681"/>
            <a:ext cx="42450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Choose</a:t>
            </a:r>
            <a:r>
              <a:rPr lang="en-US" sz="4400" dirty="0">
                <a:ln w="19050">
                  <a:solidFill>
                    <a:schemeClr val="bg1"/>
                  </a:solidFill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Option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32D27F-DDFA-487B-8514-59DFC01D2C8B}"/>
              </a:ext>
            </a:extLst>
          </p:cNvPr>
          <p:cNvSpPr/>
          <p:nvPr/>
        </p:nvSpPr>
        <p:spPr>
          <a:xfrm>
            <a:off x="4630563" y="2550507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Transfer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CB37813-8F2E-4319-9007-EBF198F5E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506685" y="1969517"/>
            <a:ext cx="1049567" cy="1746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61E53F-E81D-4DA8-A3C0-72DCD83D09F0}"/>
              </a:ext>
            </a:extLst>
          </p:cNvPr>
          <p:cNvSpPr/>
          <p:nvPr/>
        </p:nvSpPr>
        <p:spPr>
          <a:xfrm>
            <a:off x="4752680" y="582262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6B74DB-B1A5-4DB7-9AB7-1C57437F8B5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239"/>
          <a:stretch/>
        </p:blipFill>
        <p:spPr>
          <a:xfrm>
            <a:off x="10507" y="0"/>
            <a:ext cx="193141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19B23D-367C-4732-9CF3-6368E49CC30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64"/>
          <a:stretch/>
        </p:blipFill>
        <p:spPr>
          <a:xfrm>
            <a:off x="10228575" y="0"/>
            <a:ext cx="1952918" cy="686999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5A06CB9-605F-43C4-8405-94385B4AD959}"/>
              </a:ext>
            </a:extLst>
          </p:cNvPr>
          <p:cNvSpPr/>
          <p:nvPr/>
        </p:nvSpPr>
        <p:spPr>
          <a:xfrm>
            <a:off x="4630563" y="4015105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receive</a:t>
            </a:r>
          </a:p>
        </p:txBody>
      </p:sp>
    </p:spTree>
    <p:extLst>
      <p:ext uri="{BB962C8B-B14F-4D97-AF65-F5344CB8AC3E}">
        <p14:creationId xmlns:p14="http://schemas.microsoft.com/office/powerpoint/2010/main" val="2048986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7E105EA-4CE4-4E05-8ADF-9646801E1A6A}"/>
              </a:ext>
            </a:extLst>
          </p:cNvPr>
          <p:cNvSpPr txBox="1"/>
          <p:nvPr/>
        </p:nvSpPr>
        <p:spPr>
          <a:xfrm>
            <a:off x="3025206" y="1516619"/>
            <a:ext cx="30444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Account Number  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5CB9D2-FBA3-4F7B-B4AE-DE263F14A9E2}"/>
              </a:ext>
            </a:extLst>
          </p:cNvPr>
          <p:cNvSpPr txBox="1"/>
          <p:nvPr/>
        </p:nvSpPr>
        <p:spPr>
          <a:xfrm>
            <a:off x="3087403" y="2555138"/>
            <a:ext cx="2980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Amount                   :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2F0F75-6032-4A9F-8183-2F1928345F5F}"/>
              </a:ext>
            </a:extLst>
          </p:cNvPr>
          <p:cNvSpPr txBox="1"/>
          <p:nvPr/>
        </p:nvSpPr>
        <p:spPr>
          <a:xfrm>
            <a:off x="3087403" y="3593657"/>
            <a:ext cx="303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Pin Number           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30588-04FB-415E-B49E-16517F4C1DC8}"/>
              </a:ext>
            </a:extLst>
          </p:cNvPr>
          <p:cNvSpPr txBox="1"/>
          <p:nvPr/>
        </p:nvSpPr>
        <p:spPr>
          <a:xfrm>
            <a:off x="6614998" y="1516619"/>
            <a:ext cx="220928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145671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5A8FC-4B8F-4752-B657-2E1353DC0B77}"/>
              </a:ext>
            </a:extLst>
          </p:cNvPr>
          <p:cNvSpPr txBox="1"/>
          <p:nvPr/>
        </p:nvSpPr>
        <p:spPr>
          <a:xfrm>
            <a:off x="6614997" y="2555138"/>
            <a:ext cx="220928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2000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38C4-A2C6-4AD6-A4E5-CEC06C41EA0C}"/>
              </a:ext>
            </a:extLst>
          </p:cNvPr>
          <p:cNvSpPr txBox="1"/>
          <p:nvPr/>
        </p:nvSpPr>
        <p:spPr>
          <a:xfrm>
            <a:off x="6614997" y="3593657"/>
            <a:ext cx="220928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*****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58264D-02B6-47C1-8C39-1218BE69A563}"/>
              </a:ext>
            </a:extLst>
          </p:cNvPr>
          <p:cNvSpPr/>
          <p:nvPr/>
        </p:nvSpPr>
        <p:spPr>
          <a:xfrm>
            <a:off x="4581426" y="583204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979C9F-EC1D-4177-8413-7E1A87DC2E54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820F1C-8196-4DC0-94A7-43304F6AF65E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8450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D39C7D-9497-4BF7-9786-96E5E26F4F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239"/>
          <a:stretch/>
        </p:blipFill>
        <p:spPr>
          <a:xfrm>
            <a:off x="10507" y="0"/>
            <a:ext cx="1931415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06962F3-3948-47ED-A39E-2422DADA72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64"/>
          <a:stretch/>
        </p:blipFill>
        <p:spPr>
          <a:xfrm>
            <a:off x="10228575" y="0"/>
            <a:ext cx="1952918" cy="68699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B828F1-526C-4E52-A9F0-950DE2CDD9E4}"/>
              </a:ext>
            </a:extLst>
          </p:cNvPr>
          <p:cNvSpPr/>
          <p:nvPr/>
        </p:nvSpPr>
        <p:spPr>
          <a:xfrm>
            <a:off x="4581426" y="490871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Confirm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E5A56C0-4890-41E8-A16D-5CCF9B522B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73799" y="4327728"/>
            <a:ext cx="1049567" cy="174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68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D0B34F-BC54-424C-85DA-537438AC339E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E41BE6-68DC-42F1-AFAF-F501119A4C75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6450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0D52EE-D859-497C-9BA0-2F0FC691B4F0}"/>
              </a:ext>
            </a:extLst>
          </p:cNvPr>
          <p:cNvSpPr txBox="1"/>
          <p:nvPr/>
        </p:nvSpPr>
        <p:spPr>
          <a:xfrm>
            <a:off x="3067553" y="2505670"/>
            <a:ext cx="57143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C00000"/>
                </a:solidFill>
              </a:rPr>
              <a:t>Transfer Successful!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AFC830-9E16-4FBD-8C05-78208F4DC555}"/>
              </a:ext>
            </a:extLst>
          </p:cNvPr>
          <p:cNvSpPr/>
          <p:nvPr/>
        </p:nvSpPr>
        <p:spPr>
          <a:xfrm>
            <a:off x="4581426" y="583204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CC606C-971E-45CD-B3C6-5C3431D27C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447041" y="5251058"/>
            <a:ext cx="1049567" cy="17467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BAB4D1-438B-4C64-8B4E-A08074A4C6D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239"/>
          <a:stretch/>
        </p:blipFill>
        <p:spPr>
          <a:xfrm>
            <a:off x="10507" y="0"/>
            <a:ext cx="193141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AE40CC-76C0-4FEC-A4B8-7F40CB838C0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64"/>
          <a:stretch/>
        </p:blipFill>
        <p:spPr>
          <a:xfrm>
            <a:off x="10228575" y="0"/>
            <a:ext cx="1952918" cy="68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2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E5D829-FAEA-463F-AC5D-40E6DB97FB6E}"/>
              </a:ext>
            </a:extLst>
          </p:cNvPr>
          <p:cNvSpPr txBox="1"/>
          <p:nvPr/>
        </p:nvSpPr>
        <p:spPr>
          <a:xfrm>
            <a:off x="3377307" y="198233"/>
            <a:ext cx="543738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ln w="38100">
                  <a:solidFill>
                    <a:schemeClr val="bg1"/>
                  </a:solidFill>
                </a:ln>
                <a:solidFill>
                  <a:schemeClr val="tx1">
                    <a:lumMod val="95000"/>
                  </a:schemeClr>
                </a:solidFill>
                <a:latin typeface="Cooper Black" panose="0208090404030B020404" pitchFamily="18" charset="0"/>
              </a:rPr>
              <a:t>Econometry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CB634B-3D85-43A2-A287-910CC17308D2}"/>
              </a:ext>
            </a:extLst>
          </p:cNvPr>
          <p:cNvSpPr txBox="1"/>
          <p:nvPr/>
        </p:nvSpPr>
        <p:spPr>
          <a:xfrm>
            <a:off x="5605160" y="1223923"/>
            <a:ext cx="32095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2"/>
                </a:solidFill>
                <a:latin typeface="Forte" panose="03060902040502070203" pitchFamily="66" charset="0"/>
              </a:rPr>
              <a:t>By </a:t>
            </a:r>
            <a:r>
              <a:rPr lang="en-US" sz="3200" dirty="0" err="1">
                <a:solidFill>
                  <a:schemeClr val="bg2"/>
                </a:solidFill>
                <a:latin typeface="Forte" panose="03060902040502070203" pitchFamily="66" charset="0"/>
              </a:rPr>
              <a:t>CodeGrammer</a:t>
            </a:r>
            <a:endParaRPr lang="en-US" sz="3200" dirty="0">
              <a:solidFill>
                <a:schemeClr val="bg2"/>
              </a:solidFill>
              <a:latin typeface="Forte" panose="03060902040502070203" pitchFamily="66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CD83EB8-0837-4B71-9549-01CE95595C54}"/>
              </a:ext>
            </a:extLst>
          </p:cNvPr>
          <p:cNvSpPr/>
          <p:nvPr/>
        </p:nvSpPr>
        <p:spPr>
          <a:xfrm>
            <a:off x="4752679" y="1888989"/>
            <a:ext cx="2686640" cy="489678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Credits Transfer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F15B517-B1F6-4D2F-B721-CD667E219E1E}"/>
              </a:ext>
            </a:extLst>
          </p:cNvPr>
          <p:cNvSpPr/>
          <p:nvPr/>
        </p:nvSpPr>
        <p:spPr>
          <a:xfrm>
            <a:off x="4752680" y="5505254"/>
            <a:ext cx="2686640" cy="445749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Offline Game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1F76076-3ED4-4FF5-B2D2-EB3939E64930}"/>
              </a:ext>
            </a:extLst>
          </p:cNvPr>
          <p:cNvSpPr/>
          <p:nvPr/>
        </p:nvSpPr>
        <p:spPr>
          <a:xfrm>
            <a:off x="4752679" y="2584356"/>
            <a:ext cx="2686640" cy="443714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Online Shopping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2A6EE3-5B49-49E6-8163-6E3E2E014F9E}"/>
              </a:ext>
            </a:extLst>
          </p:cNvPr>
          <p:cNvSpPr/>
          <p:nvPr/>
        </p:nvSpPr>
        <p:spPr>
          <a:xfrm>
            <a:off x="4752679" y="3242699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Bill Payment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4F527BB-EF40-4914-944B-ED716A09CE9D}"/>
              </a:ext>
            </a:extLst>
          </p:cNvPr>
          <p:cNvSpPr txBox="1"/>
          <p:nvPr/>
        </p:nvSpPr>
        <p:spPr>
          <a:xfrm>
            <a:off x="4900800" y="5101549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Connection Lost?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9D7A99C-930B-4BB2-9EB8-1CA4CF523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18294" y="1926705"/>
            <a:ext cx="1049567" cy="17467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33B606B-F1C2-40FB-B407-5F60AC28B2D9}"/>
              </a:ext>
            </a:extLst>
          </p:cNvPr>
          <p:cNvSpPr/>
          <p:nvPr/>
        </p:nvSpPr>
        <p:spPr>
          <a:xfrm>
            <a:off x="5222623" y="6183398"/>
            <a:ext cx="1746753" cy="33825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Exit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4C72AE-7906-4067-AE5F-3C3A4C6EFF87}"/>
              </a:ext>
            </a:extLst>
          </p:cNvPr>
          <p:cNvSpPr/>
          <p:nvPr/>
        </p:nvSpPr>
        <p:spPr>
          <a:xfrm>
            <a:off x="4752679" y="3903078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Manual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903332-9F9C-4719-B1B9-687022B7C045}"/>
              </a:ext>
            </a:extLst>
          </p:cNvPr>
          <p:cNvSpPr/>
          <p:nvPr/>
        </p:nvSpPr>
        <p:spPr>
          <a:xfrm>
            <a:off x="4752679" y="4587627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Contributers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69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8309C1-FA3D-42FD-B390-5124F866A0BB}"/>
              </a:ext>
            </a:extLst>
          </p:cNvPr>
          <p:cNvSpPr txBox="1"/>
          <p:nvPr/>
        </p:nvSpPr>
        <p:spPr>
          <a:xfrm>
            <a:off x="3851347" y="942681"/>
            <a:ext cx="42450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Choose</a:t>
            </a:r>
            <a:r>
              <a:rPr lang="en-US" sz="4400" dirty="0">
                <a:ln w="19050">
                  <a:solidFill>
                    <a:schemeClr val="bg1"/>
                  </a:solidFill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Option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32D27F-DDFA-487B-8514-59DFC01D2C8B}"/>
              </a:ext>
            </a:extLst>
          </p:cNvPr>
          <p:cNvSpPr/>
          <p:nvPr/>
        </p:nvSpPr>
        <p:spPr>
          <a:xfrm>
            <a:off x="4630563" y="1881116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Food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88CC02-BCCF-4E3F-8D39-A0A8431C3522}"/>
              </a:ext>
            </a:extLst>
          </p:cNvPr>
          <p:cNvSpPr/>
          <p:nvPr/>
        </p:nvSpPr>
        <p:spPr>
          <a:xfrm>
            <a:off x="4641914" y="277172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Medicine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CB37813-8F2E-4319-9007-EBF198F5E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53209" y="1363529"/>
            <a:ext cx="1049567" cy="1746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FC679E3-1D6B-41C6-9D2A-CD1E51ED9012}"/>
              </a:ext>
            </a:extLst>
          </p:cNvPr>
          <p:cNvSpPr/>
          <p:nvPr/>
        </p:nvSpPr>
        <p:spPr>
          <a:xfrm>
            <a:off x="4749538" y="5929459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129C52-183D-4AB7-8059-E3B30BFC00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1" r="72433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2676806-5C1B-4140-8334-D9E37FD669F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15" r="12142" b="42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369D47-CBE1-423D-A66A-2FF91B950B98}"/>
              </a:ext>
            </a:extLst>
          </p:cNvPr>
          <p:cNvSpPr/>
          <p:nvPr/>
        </p:nvSpPr>
        <p:spPr>
          <a:xfrm>
            <a:off x="4641914" y="3700303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Cloths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564DAA-46A3-456E-87D0-3DC3B5DAEDE8}"/>
              </a:ext>
            </a:extLst>
          </p:cNvPr>
          <p:cNvSpPr/>
          <p:nvPr/>
        </p:nvSpPr>
        <p:spPr>
          <a:xfrm>
            <a:off x="4641914" y="462887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Accessories</a:t>
            </a:r>
          </a:p>
        </p:txBody>
      </p:sp>
    </p:spTree>
    <p:extLst>
      <p:ext uri="{BB962C8B-B14F-4D97-AF65-F5344CB8AC3E}">
        <p14:creationId xmlns:p14="http://schemas.microsoft.com/office/powerpoint/2010/main" val="57485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61E53F-E81D-4DA8-A3C0-72DCD83D09F0}"/>
              </a:ext>
            </a:extLst>
          </p:cNvPr>
          <p:cNvSpPr/>
          <p:nvPr/>
        </p:nvSpPr>
        <p:spPr>
          <a:xfrm>
            <a:off x="4749538" y="495521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Confirm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3F0C44-4276-47A6-9234-87550C90DD48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8FA2A1-922A-4E4B-803A-DD0FA9B9AE5B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6450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69CB9-872C-4511-9011-9BDC0D1CB8DA}"/>
              </a:ext>
            </a:extLst>
          </p:cNvPr>
          <p:cNvSpPr txBox="1"/>
          <p:nvPr/>
        </p:nvSpPr>
        <p:spPr>
          <a:xfrm>
            <a:off x="2677211" y="1248584"/>
            <a:ext cx="10070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1. Rice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3EBC58-6BC4-4758-ADC6-A46B2F151E08}"/>
              </a:ext>
            </a:extLst>
          </p:cNvPr>
          <p:cNvSpPr txBox="1"/>
          <p:nvPr/>
        </p:nvSpPr>
        <p:spPr>
          <a:xfrm>
            <a:off x="2677211" y="2444068"/>
            <a:ext cx="1649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2. Hilsa Fish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2FFD71-C6E1-4F5A-9818-809B1EB15DD3}"/>
              </a:ext>
            </a:extLst>
          </p:cNvPr>
          <p:cNvSpPr txBox="1"/>
          <p:nvPr/>
        </p:nvSpPr>
        <p:spPr>
          <a:xfrm>
            <a:off x="2677210" y="3718528"/>
            <a:ext cx="14571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3. Chicken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98BEEA-AB73-469B-BBAF-DF0F81F5FA47}"/>
              </a:ext>
            </a:extLst>
          </p:cNvPr>
          <p:cNvSpPr txBox="1"/>
          <p:nvPr/>
        </p:nvSpPr>
        <p:spPr>
          <a:xfrm>
            <a:off x="3001018" y="1659762"/>
            <a:ext cx="1170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60 taka/kg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0F1CD9-3B4C-4AAA-A7BA-A1F1B9FA1FBA}"/>
              </a:ext>
            </a:extLst>
          </p:cNvPr>
          <p:cNvSpPr txBox="1"/>
          <p:nvPr/>
        </p:nvSpPr>
        <p:spPr>
          <a:xfrm>
            <a:off x="3180714" y="2007909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A5B053-B722-40BC-BFEA-DEA8D8235CB0}"/>
              </a:ext>
            </a:extLst>
          </p:cNvPr>
          <p:cNvSpPr txBox="1"/>
          <p:nvPr/>
        </p:nvSpPr>
        <p:spPr>
          <a:xfrm>
            <a:off x="3001018" y="2904368"/>
            <a:ext cx="17887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1000 taka/piece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69916-1221-4678-B884-AC9241D06F1D}"/>
              </a:ext>
            </a:extLst>
          </p:cNvPr>
          <p:cNvSpPr txBox="1"/>
          <p:nvPr/>
        </p:nvSpPr>
        <p:spPr>
          <a:xfrm>
            <a:off x="3001018" y="4178828"/>
            <a:ext cx="17887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450 taka/piece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9CCB8F-2B6B-48AB-81AA-FE4CD13FFD01}"/>
              </a:ext>
            </a:extLst>
          </p:cNvPr>
          <p:cNvSpPr txBox="1"/>
          <p:nvPr/>
        </p:nvSpPr>
        <p:spPr>
          <a:xfrm>
            <a:off x="4972935" y="1459261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Amount     :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D8DBB08-C4BA-4D48-8375-B9EE7C64F678}"/>
              </a:ext>
            </a:extLst>
          </p:cNvPr>
          <p:cNvSpPr txBox="1"/>
          <p:nvPr/>
        </p:nvSpPr>
        <p:spPr>
          <a:xfrm>
            <a:off x="6918252" y="1428484"/>
            <a:ext cx="117012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</a:t>
            </a:r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335782-F993-4044-AD84-B11D6A9D29BC}"/>
              </a:ext>
            </a:extLst>
          </p:cNvPr>
          <p:cNvSpPr txBox="1"/>
          <p:nvPr/>
        </p:nvSpPr>
        <p:spPr>
          <a:xfrm>
            <a:off x="4972935" y="2611296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Amount     :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00AFF21-09BD-4D8B-96C9-460A3115A21A}"/>
              </a:ext>
            </a:extLst>
          </p:cNvPr>
          <p:cNvSpPr txBox="1"/>
          <p:nvPr/>
        </p:nvSpPr>
        <p:spPr>
          <a:xfrm>
            <a:off x="6918252" y="2580519"/>
            <a:ext cx="117012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0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411A91D-03E5-4D4A-8B13-8C44140B0B85}"/>
              </a:ext>
            </a:extLst>
          </p:cNvPr>
          <p:cNvSpPr txBox="1"/>
          <p:nvPr/>
        </p:nvSpPr>
        <p:spPr>
          <a:xfrm>
            <a:off x="4972935" y="3798642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Amount     :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6D9531B-3EBB-451F-BC77-128EA4A9E6A7}"/>
              </a:ext>
            </a:extLst>
          </p:cNvPr>
          <p:cNvSpPr txBox="1"/>
          <p:nvPr/>
        </p:nvSpPr>
        <p:spPr>
          <a:xfrm>
            <a:off x="6918252" y="3767865"/>
            <a:ext cx="117012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</a:t>
            </a:r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CEF7F5E-B894-4961-AEEB-182CC2934F1F}"/>
              </a:ext>
            </a:extLst>
          </p:cNvPr>
          <p:cNvSpPr txBox="1"/>
          <p:nvPr/>
        </p:nvSpPr>
        <p:spPr>
          <a:xfrm>
            <a:off x="8205030" y="1475096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kg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C2AE52D-A23F-42CF-A6A7-AE80E832B7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529307" y="4404998"/>
            <a:ext cx="1049567" cy="1746753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BF4CE603-7CDF-46C6-83E0-64480B1364A0}"/>
              </a:ext>
            </a:extLst>
          </p:cNvPr>
          <p:cNvSpPr/>
          <p:nvPr/>
        </p:nvSpPr>
        <p:spPr>
          <a:xfrm>
            <a:off x="4749538" y="5929459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B0266EF-FAD1-4469-84BC-ACDAAA3D052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1" r="72433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B0B9845-FADF-458C-8BD7-7FBB284EC7D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15" r="12142" b="42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1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61E53F-E81D-4DA8-A3C0-72DCD83D09F0}"/>
              </a:ext>
            </a:extLst>
          </p:cNvPr>
          <p:cNvSpPr/>
          <p:nvPr/>
        </p:nvSpPr>
        <p:spPr>
          <a:xfrm>
            <a:off x="4749538" y="4848984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Confirm Purchase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3F0C44-4276-47A6-9234-87550C90DD48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8FA2A1-922A-4E4B-803A-DD0FA9B9AE5B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6450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69CB9-872C-4511-9011-9BDC0D1CB8DA}"/>
              </a:ext>
            </a:extLst>
          </p:cNvPr>
          <p:cNvSpPr txBox="1"/>
          <p:nvPr/>
        </p:nvSpPr>
        <p:spPr>
          <a:xfrm>
            <a:off x="2677211" y="1248584"/>
            <a:ext cx="2512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Delivery Charge 100 taka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0F1CD9-3B4C-4AAA-A7BA-A1F1B9FA1FBA}"/>
              </a:ext>
            </a:extLst>
          </p:cNvPr>
          <p:cNvSpPr txBox="1"/>
          <p:nvPr/>
        </p:nvSpPr>
        <p:spPr>
          <a:xfrm>
            <a:off x="3180714" y="2007909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9CCB8F-2B6B-48AB-81AA-FE4CD13FFD01}"/>
              </a:ext>
            </a:extLst>
          </p:cNvPr>
          <p:cNvSpPr txBox="1"/>
          <p:nvPr/>
        </p:nvSpPr>
        <p:spPr>
          <a:xfrm>
            <a:off x="2677211" y="3027771"/>
            <a:ext cx="1914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Address    :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D8DBB08-C4BA-4D48-8375-B9EE7C64F678}"/>
              </a:ext>
            </a:extLst>
          </p:cNvPr>
          <p:cNvSpPr txBox="1"/>
          <p:nvPr/>
        </p:nvSpPr>
        <p:spPr>
          <a:xfrm>
            <a:off x="4834928" y="2996993"/>
            <a:ext cx="4463041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425/c, Khilgaon, Dhaka</a:t>
            </a:r>
            <a:endParaRPr lang="en-US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C2AE52D-A23F-42CF-A6A7-AE80E832B7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88998" y="4267994"/>
            <a:ext cx="1049567" cy="17467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FC046F6-5826-4F45-BF39-D90F7269C974}"/>
              </a:ext>
            </a:extLst>
          </p:cNvPr>
          <p:cNvSpPr/>
          <p:nvPr/>
        </p:nvSpPr>
        <p:spPr>
          <a:xfrm>
            <a:off x="4749538" y="5929459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9BA3E8-961D-4549-96DE-1DEAA76B441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1" r="72433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7CE5FB-043F-4394-A879-4B6DB42D52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15" r="12142" b="42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26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D0B34F-BC54-424C-85DA-537438AC339E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E41BE6-68DC-42F1-AFAF-F501119A4C75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5330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0D52EE-D859-497C-9BA0-2F0FC691B4F0}"/>
              </a:ext>
            </a:extLst>
          </p:cNvPr>
          <p:cNvSpPr txBox="1"/>
          <p:nvPr/>
        </p:nvSpPr>
        <p:spPr>
          <a:xfrm>
            <a:off x="3059752" y="1072795"/>
            <a:ext cx="60724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C00000"/>
                </a:solidFill>
              </a:rPr>
              <a:t>Shopping Successful!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AFC830-9E16-4FBD-8C05-78208F4DC555}"/>
              </a:ext>
            </a:extLst>
          </p:cNvPr>
          <p:cNvSpPr/>
          <p:nvPr/>
        </p:nvSpPr>
        <p:spPr>
          <a:xfrm>
            <a:off x="4581426" y="583204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CC606C-971E-45CD-B3C6-5C3431D27C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78133" y="5251058"/>
            <a:ext cx="1049567" cy="17467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81A25D-5B58-4D95-95E8-B99A05E03F84}"/>
              </a:ext>
            </a:extLst>
          </p:cNvPr>
          <p:cNvSpPr txBox="1"/>
          <p:nvPr/>
        </p:nvSpPr>
        <p:spPr>
          <a:xfrm>
            <a:off x="3081283" y="2228523"/>
            <a:ext cx="2390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List of Shopping 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AD4DE8-52BC-4B2F-83D9-17F753CB40AA}"/>
              </a:ext>
            </a:extLst>
          </p:cNvPr>
          <p:cNvSpPr txBox="1"/>
          <p:nvPr/>
        </p:nvSpPr>
        <p:spPr>
          <a:xfrm>
            <a:off x="3081283" y="2830253"/>
            <a:ext cx="29354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2 kg of Rice             =  120/-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16BCC3-2400-43F5-985B-6290924E6906}"/>
              </a:ext>
            </a:extLst>
          </p:cNvPr>
          <p:cNvSpPr txBox="1"/>
          <p:nvPr/>
        </p:nvSpPr>
        <p:spPr>
          <a:xfrm>
            <a:off x="3081283" y="3315764"/>
            <a:ext cx="29399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2 piece of Chicken =  900/-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C90ED-AAA9-4B63-80C8-1DD1FD17CBC1}"/>
              </a:ext>
            </a:extLst>
          </p:cNvPr>
          <p:cNvSpPr txBox="1"/>
          <p:nvPr/>
        </p:nvSpPr>
        <p:spPr>
          <a:xfrm>
            <a:off x="3081283" y="3801275"/>
            <a:ext cx="29205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Delivery Charge     =  100/-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2032812-1FEE-4888-9FFA-E61D7C8E902A}"/>
              </a:ext>
            </a:extLst>
          </p:cNvPr>
          <p:cNvCxnSpPr/>
          <p:nvPr/>
        </p:nvCxnSpPr>
        <p:spPr>
          <a:xfrm>
            <a:off x="3081283" y="4308049"/>
            <a:ext cx="284346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229DC0C-80CE-4709-8166-D6D81B8F847F}"/>
              </a:ext>
            </a:extLst>
          </p:cNvPr>
          <p:cNvSpPr txBox="1"/>
          <p:nvPr/>
        </p:nvSpPr>
        <p:spPr>
          <a:xfrm>
            <a:off x="3081283" y="4414714"/>
            <a:ext cx="30714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Total                         =  1120/-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507F75-473E-43D7-808B-F178DABDF7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1" r="72433"/>
          <a:stretch/>
        </p:blipFill>
        <p:spPr>
          <a:xfrm>
            <a:off x="0" y="-8034"/>
            <a:ext cx="1941922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7DBA1B-9E25-4049-96BB-8366E279C4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15" r="12142" b="42"/>
          <a:stretch/>
        </p:blipFill>
        <p:spPr>
          <a:xfrm>
            <a:off x="10239082" y="-8034"/>
            <a:ext cx="19529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28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DF9650-3951-46CD-B316-DF4F011A6F94}"/>
              </a:ext>
            </a:extLst>
          </p:cNvPr>
          <p:cNvSpPr/>
          <p:nvPr/>
        </p:nvSpPr>
        <p:spPr>
          <a:xfrm>
            <a:off x="4752680" y="5693904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5F3D17-7C65-4D78-A712-E2964887D6A0}"/>
              </a:ext>
            </a:extLst>
          </p:cNvPr>
          <p:cNvSpPr/>
          <p:nvPr/>
        </p:nvSpPr>
        <p:spPr>
          <a:xfrm>
            <a:off x="4752680" y="359756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Register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4FA041-8110-46D9-82C6-D1CD6ED72DD1}"/>
              </a:ext>
            </a:extLst>
          </p:cNvPr>
          <p:cNvSpPr/>
          <p:nvPr/>
        </p:nvSpPr>
        <p:spPr>
          <a:xfrm>
            <a:off x="4752680" y="1976960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Login</a:t>
            </a:r>
          </a:p>
        </p:txBody>
      </p:sp>
    </p:spTree>
    <p:extLst>
      <p:ext uri="{BB962C8B-B14F-4D97-AF65-F5344CB8AC3E}">
        <p14:creationId xmlns:p14="http://schemas.microsoft.com/office/powerpoint/2010/main" val="38818891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E5D829-FAEA-463F-AC5D-40E6DB97FB6E}"/>
              </a:ext>
            </a:extLst>
          </p:cNvPr>
          <p:cNvSpPr txBox="1"/>
          <p:nvPr/>
        </p:nvSpPr>
        <p:spPr>
          <a:xfrm>
            <a:off x="3377307" y="198233"/>
            <a:ext cx="543738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ln w="38100">
                  <a:solidFill>
                    <a:schemeClr val="bg1"/>
                  </a:solidFill>
                </a:ln>
                <a:solidFill>
                  <a:schemeClr val="tx1">
                    <a:lumMod val="95000"/>
                  </a:schemeClr>
                </a:solidFill>
                <a:latin typeface="Cooper Black" panose="0208090404030B020404" pitchFamily="18" charset="0"/>
              </a:rPr>
              <a:t>Econometry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CB634B-3D85-43A2-A287-910CC17308D2}"/>
              </a:ext>
            </a:extLst>
          </p:cNvPr>
          <p:cNvSpPr txBox="1"/>
          <p:nvPr/>
        </p:nvSpPr>
        <p:spPr>
          <a:xfrm>
            <a:off x="5605160" y="1223923"/>
            <a:ext cx="32095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2"/>
                </a:solidFill>
                <a:latin typeface="Forte" panose="03060902040502070203" pitchFamily="66" charset="0"/>
              </a:rPr>
              <a:t>By </a:t>
            </a:r>
            <a:r>
              <a:rPr lang="en-US" sz="3200" dirty="0" err="1">
                <a:solidFill>
                  <a:schemeClr val="bg2"/>
                </a:solidFill>
                <a:latin typeface="Forte" panose="03060902040502070203" pitchFamily="66" charset="0"/>
              </a:rPr>
              <a:t>CodeGrammer</a:t>
            </a:r>
            <a:endParaRPr lang="en-US" sz="3200" dirty="0">
              <a:solidFill>
                <a:schemeClr val="bg2"/>
              </a:solidFill>
              <a:latin typeface="Forte" panose="03060902040502070203" pitchFamily="66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CD83EB8-0837-4B71-9549-01CE95595C54}"/>
              </a:ext>
            </a:extLst>
          </p:cNvPr>
          <p:cNvSpPr/>
          <p:nvPr/>
        </p:nvSpPr>
        <p:spPr>
          <a:xfrm>
            <a:off x="4752679" y="1888989"/>
            <a:ext cx="2686640" cy="489678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Credits Transfer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F15B517-B1F6-4D2F-B721-CD667E219E1E}"/>
              </a:ext>
            </a:extLst>
          </p:cNvPr>
          <p:cNvSpPr/>
          <p:nvPr/>
        </p:nvSpPr>
        <p:spPr>
          <a:xfrm>
            <a:off x="4752680" y="5505254"/>
            <a:ext cx="2686640" cy="445749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Offline Game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1F76076-3ED4-4FF5-B2D2-EB3939E64930}"/>
              </a:ext>
            </a:extLst>
          </p:cNvPr>
          <p:cNvSpPr/>
          <p:nvPr/>
        </p:nvSpPr>
        <p:spPr>
          <a:xfrm>
            <a:off x="4752679" y="2584356"/>
            <a:ext cx="2686640" cy="443714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Online Shopping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2A6EE3-5B49-49E6-8163-6E3E2E014F9E}"/>
              </a:ext>
            </a:extLst>
          </p:cNvPr>
          <p:cNvSpPr/>
          <p:nvPr/>
        </p:nvSpPr>
        <p:spPr>
          <a:xfrm>
            <a:off x="4752679" y="3242699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Bill Payment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4F527BB-EF40-4914-944B-ED716A09CE9D}"/>
              </a:ext>
            </a:extLst>
          </p:cNvPr>
          <p:cNvSpPr txBox="1"/>
          <p:nvPr/>
        </p:nvSpPr>
        <p:spPr>
          <a:xfrm>
            <a:off x="4900800" y="5101549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Connection Lost?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9D7A99C-930B-4BB2-9EB8-1CA4CF523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25900" y="2592197"/>
            <a:ext cx="1049567" cy="17467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33B606B-F1C2-40FB-B407-5F60AC28B2D9}"/>
              </a:ext>
            </a:extLst>
          </p:cNvPr>
          <p:cNvSpPr/>
          <p:nvPr/>
        </p:nvSpPr>
        <p:spPr>
          <a:xfrm>
            <a:off x="5222623" y="6183398"/>
            <a:ext cx="1746753" cy="33825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Exit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4C72AE-7906-4067-AE5F-3C3A4C6EFF87}"/>
              </a:ext>
            </a:extLst>
          </p:cNvPr>
          <p:cNvSpPr/>
          <p:nvPr/>
        </p:nvSpPr>
        <p:spPr>
          <a:xfrm>
            <a:off x="4752679" y="3903078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Manual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903332-9F9C-4719-B1B9-687022B7C045}"/>
              </a:ext>
            </a:extLst>
          </p:cNvPr>
          <p:cNvSpPr/>
          <p:nvPr/>
        </p:nvSpPr>
        <p:spPr>
          <a:xfrm>
            <a:off x="4752679" y="4587627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Contributers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993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8309C1-FA3D-42FD-B390-5124F866A0BB}"/>
              </a:ext>
            </a:extLst>
          </p:cNvPr>
          <p:cNvSpPr txBox="1"/>
          <p:nvPr/>
        </p:nvSpPr>
        <p:spPr>
          <a:xfrm>
            <a:off x="3851347" y="942681"/>
            <a:ext cx="42450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Choose</a:t>
            </a:r>
            <a:r>
              <a:rPr lang="en-US" sz="4400" dirty="0">
                <a:ln w="19050">
                  <a:solidFill>
                    <a:schemeClr val="bg1"/>
                  </a:solidFill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Option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32D27F-DDFA-487B-8514-59DFC01D2C8B}"/>
              </a:ext>
            </a:extLst>
          </p:cNvPr>
          <p:cNvSpPr/>
          <p:nvPr/>
        </p:nvSpPr>
        <p:spPr>
          <a:xfrm>
            <a:off x="4752680" y="209721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Electric Card Recharge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88CC02-BCCF-4E3F-8D39-A0A8431C3522}"/>
              </a:ext>
            </a:extLst>
          </p:cNvPr>
          <p:cNvSpPr/>
          <p:nvPr/>
        </p:nvSpPr>
        <p:spPr>
          <a:xfrm>
            <a:off x="4754741" y="3429000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Water Bill Payment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6FAA92-DB62-4D65-8400-B87BCE05DDEC}"/>
              </a:ext>
            </a:extLst>
          </p:cNvPr>
          <p:cNvSpPr/>
          <p:nvPr/>
        </p:nvSpPr>
        <p:spPr>
          <a:xfrm>
            <a:off x="4752680" y="4760789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Gas Bill Payment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CB37813-8F2E-4319-9007-EBF198F5E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37387" y="1516221"/>
            <a:ext cx="1049567" cy="1746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FC679E3-1D6B-41C6-9D2A-CD1E51ED9012}"/>
              </a:ext>
            </a:extLst>
          </p:cNvPr>
          <p:cNvSpPr/>
          <p:nvPr/>
        </p:nvSpPr>
        <p:spPr>
          <a:xfrm>
            <a:off x="4749538" y="5929459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039844-1975-4872-9A66-46E1E3D4593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2" r="55850"/>
          <a:stretch/>
        </p:blipFill>
        <p:spPr>
          <a:xfrm>
            <a:off x="0" y="0"/>
            <a:ext cx="1941922" cy="68579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11072F-541E-4546-A658-98DBDF222EA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21" r="13457"/>
          <a:stretch/>
        </p:blipFill>
        <p:spPr>
          <a:xfrm>
            <a:off x="10235940" y="-5"/>
            <a:ext cx="19529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721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7E105EA-4CE4-4E05-8ADF-9646801E1A6A}"/>
              </a:ext>
            </a:extLst>
          </p:cNvPr>
          <p:cNvSpPr txBox="1"/>
          <p:nvPr/>
        </p:nvSpPr>
        <p:spPr>
          <a:xfrm>
            <a:off x="3025206" y="1601212"/>
            <a:ext cx="29819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Card Number        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5CB9D2-FBA3-4F7B-B4AE-DE263F14A9E2}"/>
              </a:ext>
            </a:extLst>
          </p:cNvPr>
          <p:cNvSpPr txBox="1"/>
          <p:nvPr/>
        </p:nvSpPr>
        <p:spPr>
          <a:xfrm>
            <a:off x="3087403" y="2639731"/>
            <a:ext cx="2980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Amount                   :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2F0F75-6032-4A9F-8183-2F1928345F5F}"/>
              </a:ext>
            </a:extLst>
          </p:cNvPr>
          <p:cNvSpPr txBox="1"/>
          <p:nvPr/>
        </p:nvSpPr>
        <p:spPr>
          <a:xfrm>
            <a:off x="3087403" y="3678250"/>
            <a:ext cx="303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Pin Number           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30588-04FB-415E-B49E-16517F4C1DC8}"/>
              </a:ext>
            </a:extLst>
          </p:cNvPr>
          <p:cNvSpPr txBox="1"/>
          <p:nvPr/>
        </p:nvSpPr>
        <p:spPr>
          <a:xfrm>
            <a:off x="6614998" y="1601212"/>
            <a:ext cx="220928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1456752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5A8FC-4B8F-4752-B657-2E1353DC0B77}"/>
              </a:ext>
            </a:extLst>
          </p:cNvPr>
          <p:cNvSpPr txBox="1"/>
          <p:nvPr/>
        </p:nvSpPr>
        <p:spPr>
          <a:xfrm>
            <a:off x="6614997" y="2639731"/>
            <a:ext cx="220928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2000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38C4-A2C6-4AD6-A4E5-CEC06C41EA0C}"/>
              </a:ext>
            </a:extLst>
          </p:cNvPr>
          <p:cNvSpPr txBox="1"/>
          <p:nvPr/>
        </p:nvSpPr>
        <p:spPr>
          <a:xfrm>
            <a:off x="6614997" y="3678250"/>
            <a:ext cx="220928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*****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58264D-02B6-47C1-8C39-1218BE69A563}"/>
              </a:ext>
            </a:extLst>
          </p:cNvPr>
          <p:cNvSpPr/>
          <p:nvPr/>
        </p:nvSpPr>
        <p:spPr>
          <a:xfrm>
            <a:off x="4581426" y="583204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979C9F-EC1D-4177-8413-7E1A87DC2E54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820F1C-8196-4DC0-94A7-43304F6AF65E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5330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C5CF7F-1648-4421-9165-CD22104506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1" r="72433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E91852-0E9A-433E-A929-D9DA0BB2C84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15" r="12142" b="42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F79914-7907-46EA-8896-0636395EB8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2" r="55850"/>
          <a:stretch/>
        </p:blipFill>
        <p:spPr>
          <a:xfrm>
            <a:off x="0" y="0"/>
            <a:ext cx="1941922" cy="68579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B08088D-F65B-45B7-8CFE-37E5768B861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21" r="13457"/>
          <a:stretch/>
        </p:blipFill>
        <p:spPr>
          <a:xfrm>
            <a:off x="10235940" y="-5"/>
            <a:ext cx="1952917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FA09D9B-C259-43A8-89A9-B4BA77F28ABE}"/>
              </a:ext>
            </a:extLst>
          </p:cNvPr>
          <p:cNvSpPr/>
          <p:nvPr/>
        </p:nvSpPr>
        <p:spPr>
          <a:xfrm>
            <a:off x="4577554" y="4964400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Confirm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9FEA52D-E8C4-4CBA-B076-93862053F6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443169" y="4383410"/>
            <a:ext cx="1049567" cy="174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79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D0B34F-BC54-424C-85DA-537438AC339E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E41BE6-68DC-42F1-AFAF-F501119A4C75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3330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0D52EE-D859-497C-9BA0-2F0FC691B4F0}"/>
              </a:ext>
            </a:extLst>
          </p:cNvPr>
          <p:cNvSpPr txBox="1"/>
          <p:nvPr/>
        </p:nvSpPr>
        <p:spPr>
          <a:xfrm>
            <a:off x="2902219" y="2505670"/>
            <a:ext cx="60450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C00000"/>
                </a:solidFill>
              </a:rPr>
              <a:t>Recharge Successful!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AFC830-9E16-4FBD-8C05-78208F4DC555}"/>
              </a:ext>
            </a:extLst>
          </p:cNvPr>
          <p:cNvSpPr/>
          <p:nvPr/>
        </p:nvSpPr>
        <p:spPr>
          <a:xfrm>
            <a:off x="4581426" y="583204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4634A0-5B0C-4543-B3B2-68D874878C6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2" r="55850"/>
          <a:stretch/>
        </p:blipFill>
        <p:spPr>
          <a:xfrm>
            <a:off x="0" y="0"/>
            <a:ext cx="1941922" cy="68579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120E6F-19C3-49AA-8A8E-A733748019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21" r="13457"/>
          <a:stretch/>
        </p:blipFill>
        <p:spPr>
          <a:xfrm>
            <a:off x="10235940" y="-5"/>
            <a:ext cx="19529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209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8309C1-FA3D-42FD-B390-5124F866A0BB}"/>
              </a:ext>
            </a:extLst>
          </p:cNvPr>
          <p:cNvSpPr txBox="1"/>
          <p:nvPr/>
        </p:nvSpPr>
        <p:spPr>
          <a:xfrm>
            <a:off x="3851347" y="942681"/>
            <a:ext cx="42450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Choose</a:t>
            </a:r>
            <a:r>
              <a:rPr lang="en-US" sz="4400" dirty="0">
                <a:ln w="19050">
                  <a:solidFill>
                    <a:schemeClr val="bg1"/>
                  </a:solidFill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Option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32D27F-DDFA-487B-8514-59DFC01D2C8B}"/>
              </a:ext>
            </a:extLst>
          </p:cNvPr>
          <p:cNvSpPr/>
          <p:nvPr/>
        </p:nvSpPr>
        <p:spPr>
          <a:xfrm>
            <a:off x="4752680" y="209721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Electric Card Recharge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88CC02-BCCF-4E3F-8D39-A0A8431C3522}"/>
              </a:ext>
            </a:extLst>
          </p:cNvPr>
          <p:cNvSpPr/>
          <p:nvPr/>
        </p:nvSpPr>
        <p:spPr>
          <a:xfrm>
            <a:off x="4754741" y="3429000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Water Bill Payment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6FAA92-DB62-4D65-8400-B87BCE05DDEC}"/>
              </a:ext>
            </a:extLst>
          </p:cNvPr>
          <p:cNvSpPr/>
          <p:nvPr/>
        </p:nvSpPr>
        <p:spPr>
          <a:xfrm>
            <a:off x="4752680" y="4760789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Gas Bill Payment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CB37813-8F2E-4319-9007-EBF198F5E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53209" y="2848011"/>
            <a:ext cx="1049567" cy="1746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FC679E3-1D6B-41C6-9D2A-CD1E51ED9012}"/>
              </a:ext>
            </a:extLst>
          </p:cNvPr>
          <p:cNvSpPr/>
          <p:nvPr/>
        </p:nvSpPr>
        <p:spPr>
          <a:xfrm>
            <a:off x="4749538" y="5929459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6A6B6B-1EFF-40B6-80A7-E554CFC9F7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2" r="55850"/>
          <a:stretch/>
        </p:blipFill>
        <p:spPr>
          <a:xfrm>
            <a:off x="0" y="0"/>
            <a:ext cx="1941922" cy="68579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EE5224-CC06-43F4-88D2-8275EB4612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21" r="13457"/>
          <a:stretch/>
        </p:blipFill>
        <p:spPr>
          <a:xfrm>
            <a:off x="10235940" y="-5"/>
            <a:ext cx="19529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776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7E105EA-4CE4-4E05-8ADF-9646801E1A6A}"/>
              </a:ext>
            </a:extLst>
          </p:cNvPr>
          <p:cNvSpPr txBox="1"/>
          <p:nvPr/>
        </p:nvSpPr>
        <p:spPr>
          <a:xfrm>
            <a:off x="3025206" y="1072641"/>
            <a:ext cx="3038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ID Number              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5CB9D2-FBA3-4F7B-B4AE-DE263F14A9E2}"/>
              </a:ext>
            </a:extLst>
          </p:cNvPr>
          <p:cNvSpPr txBox="1"/>
          <p:nvPr/>
        </p:nvSpPr>
        <p:spPr>
          <a:xfrm>
            <a:off x="3087403" y="3092217"/>
            <a:ext cx="2980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Amount                   :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2F0F75-6032-4A9F-8183-2F1928345F5F}"/>
              </a:ext>
            </a:extLst>
          </p:cNvPr>
          <p:cNvSpPr txBox="1"/>
          <p:nvPr/>
        </p:nvSpPr>
        <p:spPr>
          <a:xfrm>
            <a:off x="3087403" y="4130736"/>
            <a:ext cx="303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Pin Number           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30588-04FB-415E-B49E-16517F4C1DC8}"/>
              </a:ext>
            </a:extLst>
          </p:cNvPr>
          <p:cNvSpPr txBox="1"/>
          <p:nvPr/>
        </p:nvSpPr>
        <p:spPr>
          <a:xfrm>
            <a:off x="6614998" y="1072641"/>
            <a:ext cx="220928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1456752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5A8FC-4B8F-4752-B657-2E1353DC0B77}"/>
              </a:ext>
            </a:extLst>
          </p:cNvPr>
          <p:cNvSpPr txBox="1"/>
          <p:nvPr/>
        </p:nvSpPr>
        <p:spPr>
          <a:xfrm>
            <a:off x="6614997" y="3092217"/>
            <a:ext cx="220928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1500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38C4-A2C6-4AD6-A4E5-CEC06C41EA0C}"/>
              </a:ext>
            </a:extLst>
          </p:cNvPr>
          <p:cNvSpPr txBox="1"/>
          <p:nvPr/>
        </p:nvSpPr>
        <p:spPr>
          <a:xfrm>
            <a:off x="6614997" y="4130736"/>
            <a:ext cx="220928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*****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58264D-02B6-47C1-8C39-1218BE69A563}"/>
              </a:ext>
            </a:extLst>
          </p:cNvPr>
          <p:cNvSpPr/>
          <p:nvPr/>
        </p:nvSpPr>
        <p:spPr>
          <a:xfrm>
            <a:off x="4581426" y="583204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979C9F-EC1D-4177-8413-7E1A87DC2E54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820F1C-8196-4DC0-94A7-43304F6AF65E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3330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401EAE-6255-45CA-AC65-8825046207EC}"/>
              </a:ext>
            </a:extLst>
          </p:cNvPr>
          <p:cNvSpPr txBox="1"/>
          <p:nvPr/>
        </p:nvSpPr>
        <p:spPr>
          <a:xfrm>
            <a:off x="3025206" y="2055936"/>
            <a:ext cx="3060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Bill                             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2D9B58-C6B0-4B00-9E1B-8B4B0F5E84BE}"/>
              </a:ext>
            </a:extLst>
          </p:cNvPr>
          <p:cNvSpPr txBox="1"/>
          <p:nvPr/>
        </p:nvSpPr>
        <p:spPr>
          <a:xfrm>
            <a:off x="6614998" y="2055936"/>
            <a:ext cx="220928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1500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C264F7-5D82-43FE-BD49-4361C61A96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2" r="55850"/>
          <a:stretch/>
        </p:blipFill>
        <p:spPr>
          <a:xfrm>
            <a:off x="0" y="0"/>
            <a:ext cx="1941922" cy="68579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FEB01FB-BFE3-4929-A326-4ED5C67BA5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21" r="13457"/>
          <a:stretch/>
        </p:blipFill>
        <p:spPr>
          <a:xfrm>
            <a:off x="10235940" y="-5"/>
            <a:ext cx="195291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133E519-9906-4CF2-B3B5-DC6A159768F9}"/>
              </a:ext>
            </a:extLst>
          </p:cNvPr>
          <p:cNvSpPr/>
          <p:nvPr/>
        </p:nvSpPr>
        <p:spPr>
          <a:xfrm>
            <a:off x="4581426" y="498809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Confirm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B772770-941D-4FA5-88EB-AF5F1F0E06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515001" y="4433888"/>
            <a:ext cx="1049567" cy="174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015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D0B34F-BC54-424C-85DA-537438AC339E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E41BE6-68DC-42F1-AFAF-F501119A4C75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1830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0D52EE-D859-497C-9BA0-2F0FC691B4F0}"/>
              </a:ext>
            </a:extLst>
          </p:cNvPr>
          <p:cNvSpPr txBox="1"/>
          <p:nvPr/>
        </p:nvSpPr>
        <p:spPr>
          <a:xfrm>
            <a:off x="2968071" y="2251146"/>
            <a:ext cx="59133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C00000"/>
                </a:solidFill>
              </a:rPr>
              <a:t>Payment Successful!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AFC830-9E16-4FBD-8C05-78208F4DC555}"/>
              </a:ext>
            </a:extLst>
          </p:cNvPr>
          <p:cNvSpPr/>
          <p:nvPr/>
        </p:nvSpPr>
        <p:spPr>
          <a:xfrm>
            <a:off x="4581426" y="583204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B806A-615A-47FF-A0F0-3965DBEDE4DC}"/>
              </a:ext>
            </a:extLst>
          </p:cNvPr>
          <p:cNvSpPr txBox="1"/>
          <p:nvPr/>
        </p:nvSpPr>
        <p:spPr>
          <a:xfrm>
            <a:off x="2968071" y="3382350"/>
            <a:ext cx="3411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Bill  Remaining           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940033-501F-4CBD-B9D0-F52E3CCAB24B}"/>
              </a:ext>
            </a:extLst>
          </p:cNvPr>
          <p:cNvSpPr txBox="1"/>
          <p:nvPr/>
        </p:nvSpPr>
        <p:spPr>
          <a:xfrm>
            <a:off x="6557863" y="3382350"/>
            <a:ext cx="220928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0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BE4221-1B58-4519-9064-5BBCCBC59A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486433" y="5251058"/>
            <a:ext cx="1049567" cy="17467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B2C301-D417-43BB-BC8B-D753FD9153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2" r="55850"/>
          <a:stretch/>
        </p:blipFill>
        <p:spPr>
          <a:xfrm>
            <a:off x="0" y="0"/>
            <a:ext cx="1941922" cy="68579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3475B1-0CBA-44A3-B9CC-00A09FFEC4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21" r="13457"/>
          <a:stretch/>
        </p:blipFill>
        <p:spPr>
          <a:xfrm>
            <a:off x="10235940" y="-5"/>
            <a:ext cx="19529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82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E5D829-FAEA-463F-AC5D-40E6DB97FB6E}"/>
              </a:ext>
            </a:extLst>
          </p:cNvPr>
          <p:cNvSpPr txBox="1"/>
          <p:nvPr/>
        </p:nvSpPr>
        <p:spPr>
          <a:xfrm>
            <a:off x="3377307" y="198233"/>
            <a:ext cx="543738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ln w="38100">
                  <a:solidFill>
                    <a:schemeClr val="bg1"/>
                  </a:solidFill>
                </a:ln>
                <a:solidFill>
                  <a:schemeClr val="tx1">
                    <a:lumMod val="95000"/>
                  </a:schemeClr>
                </a:solidFill>
                <a:latin typeface="Cooper Black" panose="0208090404030B020404" pitchFamily="18" charset="0"/>
              </a:rPr>
              <a:t>Econometry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CB634B-3D85-43A2-A287-910CC17308D2}"/>
              </a:ext>
            </a:extLst>
          </p:cNvPr>
          <p:cNvSpPr txBox="1"/>
          <p:nvPr/>
        </p:nvSpPr>
        <p:spPr>
          <a:xfrm>
            <a:off x="5605160" y="1223923"/>
            <a:ext cx="32095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2"/>
                </a:solidFill>
                <a:latin typeface="Forte" panose="03060902040502070203" pitchFamily="66" charset="0"/>
              </a:rPr>
              <a:t>By </a:t>
            </a:r>
            <a:r>
              <a:rPr lang="en-US" sz="3200" dirty="0" err="1">
                <a:solidFill>
                  <a:schemeClr val="bg2"/>
                </a:solidFill>
                <a:latin typeface="Forte" panose="03060902040502070203" pitchFamily="66" charset="0"/>
              </a:rPr>
              <a:t>CodeGrammer</a:t>
            </a:r>
            <a:endParaRPr lang="en-US" sz="3200" dirty="0">
              <a:solidFill>
                <a:schemeClr val="bg2"/>
              </a:solidFill>
              <a:latin typeface="Forte" panose="03060902040502070203" pitchFamily="66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CD83EB8-0837-4B71-9549-01CE95595C54}"/>
              </a:ext>
            </a:extLst>
          </p:cNvPr>
          <p:cNvSpPr/>
          <p:nvPr/>
        </p:nvSpPr>
        <p:spPr>
          <a:xfrm>
            <a:off x="4752679" y="1888989"/>
            <a:ext cx="2686640" cy="489678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Credits Transfer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F15B517-B1F6-4D2F-B721-CD667E219E1E}"/>
              </a:ext>
            </a:extLst>
          </p:cNvPr>
          <p:cNvSpPr/>
          <p:nvPr/>
        </p:nvSpPr>
        <p:spPr>
          <a:xfrm>
            <a:off x="4752680" y="5505254"/>
            <a:ext cx="2686640" cy="445749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Offline Game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1F76076-3ED4-4FF5-B2D2-EB3939E64930}"/>
              </a:ext>
            </a:extLst>
          </p:cNvPr>
          <p:cNvSpPr/>
          <p:nvPr/>
        </p:nvSpPr>
        <p:spPr>
          <a:xfrm>
            <a:off x="4752679" y="2584356"/>
            <a:ext cx="2686640" cy="443714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Online Shopping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2A6EE3-5B49-49E6-8163-6E3E2E014F9E}"/>
              </a:ext>
            </a:extLst>
          </p:cNvPr>
          <p:cNvSpPr/>
          <p:nvPr/>
        </p:nvSpPr>
        <p:spPr>
          <a:xfrm>
            <a:off x="4752679" y="3242699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Bill Payment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4F527BB-EF40-4914-944B-ED716A09CE9D}"/>
              </a:ext>
            </a:extLst>
          </p:cNvPr>
          <p:cNvSpPr txBox="1"/>
          <p:nvPr/>
        </p:nvSpPr>
        <p:spPr>
          <a:xfrm>
            <a:off x="4900800" y="5101549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Connection Lost?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9D7A99C-930B-4BB2-9EB8-1CA4CF523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18295" y="4854751"/>
            <a:ext cx="1049567" cy="17467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33B606B-F1C2-40FB-B407-5F60AC28B2D9}"/>
              </a:ext>
            </a:extLst>
          </p:cNvPr>
          <p:cNvSpPr/>
          <p:nvPr/>
        </p:nvSpPr>
        <p:spPr>
          <a:xfrm>
            <a:off x="5222623" y="6183398"/>
            <a:ext cx="1746753" cy="33825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Exit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4C72AE-7906-4067-AE5F-3C3A4C6EFF87}"/>
              </a:ext>
            </a:extLst>
          </p:cNvPr>
          <p:cNvSpPr/>
          <p:nvPr/>
        </p:nvSpPr>
        <p:spPr>
          <a:xfrm>
            <a:off x="4752679" y="3903078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Manual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903332-9F9C-4719-B1B9-687022B7C045}"/>
              </a:ext>
            </a:extLst>
          </p:cNvPr>
          <p:cNvSpPr/>
          <p:nvPr/>
        </p:nvSpPr>
        <p:spPr>
          <a:xfrm>
            <a:off x="4752679" y="4587627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Contributers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05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495B1A-515A-40E6-954A-57C74F2654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731A3E-E276-4B2F-A1E5-21538C39AE2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2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49FE90-3D50-45BC-84D6-3EEC745B4FD5}"/>
              </a:ext>
            </a:extLst>
          </p:cNvPr>
          <p:cNvSpPr txBox="1"/>
          <p:nvPr/>
        </p:nvSpPr>
        <p:spPr>
          <a:xfrm>
            <a:off x="3473593" y="296572"/>
            <a:ext cx="49023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err="1">
                <a:solidFill>
                  <a:srgbClr val="C00000"/>
                </a:solidFill>
                <a:latin typeface="Chiller" panose="04020404031007020602" pitchFamily="82" charset="0"/>
              </a:rPr>
              <a:t>WordWAR</a:t>
            </a:r>
            <a:r>
              <a:rPr lang="en-US" sz="6000" b="1" dirty="0">
                <a:solidFill>
                  <a:srgbClr val="C00000"/>
                </a:solidFill>
                <a:latin typeface="Chiller" panose="04020404031007020602" pitchFamily="82" charset="0"/>
              </a:rPr>
              <a:t>    </a:t>
            </a:r>
            <a:r>
              <a:rPr lang="en-US" sz="6000" b="1" dirty="0" err="1">
                <a:solidFill>
                  <a:srgbClr val="C00000"/>
                </a:solidFill>
                <a:latin typeface="Chiller" panose="04020404031007020602" pitchFamily="82" charset="0"/>
              </a:rPr>
              <a:t>Gorund</a:t>
            </a:r>
            <a:endParaRPr lang="en-US" sz="6000" b="1" dirty="0">
              <a:solidFill>
                <a:srgbClr val="C00000"/>
              </a:solidFill>
              <a:latin typeface="Chiller" panose="040204040310070206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990057-E22D-4F0C-AA35-899390E34234}"/>
              </a:ext>
            </a:extLst>
          </p:cNvPr>
          <p:cNvSpPr txBox="1"/>
          <p:nvPr/>
        </p:nvSpPr>
        <p:spPr>
          <a:xfrm>
            <a:off x="4006592" y="2554664"/>
            <a:ext cx="4003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“Letho has appeared!”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15AF33-20CC-4E21-9AEC-6160A87098B2}"/>
              </a:ext>
            </a:extLst>
          </p:cNvPr>
          <p:cNvSpPr txBox="1"/>
          <p:nvPr/>
        </p:nvSpPr>
        <p:spPr>
          <a:xfrm>
            <a:off x="2388626" y="1312235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Hero HP: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45FE86-40BD-4913-A8AA-EF9D8CD55E59}"/>
              </a:ext>
            </a:extLst>
          </p:cNvPr>
          <p:cNvSpPr txBox="1"/>
          <p:nvPr/>
        </p:nvSpPr>
        <p:spPr>
          <a:xfrm>
            <a:off x="3615244" y="1312235"/>
            <a:ext cx="570990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D5E31C-49DA-45C9-B2B5-556115EFAC6D}"/>
              </a:ext>
            </a:extLst>
          </p:cNvPr>
          <p:cNvSpPr txBox="1"/>
          <p:nvPr/>
        </p:nvSpPr>
        <p:spPr>
          <a:xfrm>
            <a:off x="7645569" y="1312235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Letho’s HP: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5E9309-01BD-4CB3-A8A4-41363842E358}"/>
              </a:ext>
            </a:extLst>
          </p:cNvPr>
          <p:cNvSpPr txBox="1"/>
          <p:nvPr/>
        </p:nvSpPr>
        <p:spPr>
          <a:xfrm>
            <a:off x="9144836" y="1312235"/>
            <a:ext cx="466794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46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527BC4-6AAF-4D44-93FB-926522D14791}"/>
              </a:ext>
            </a:extLst>
          </p:cNvPr>
          <p:cNvSpPr txBox="1"/>
          <p:nvPr/>
        </p:nvSpPr>
        <p:spPr>
          <a:xfrm>
            <a:off x="2226938" y="1748783"/>
            <a:ext cx="177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Health Poison: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24006C-CC9A-4D4B-9DE2-1E47822ED1EC}"/>
              </a:ext>
            </a:extLst>
          </p:cNvPr>
          <p:cNvSpPr txBox="1"/>
          <p:nvPr/>
        </p:nvSpPr>
        <p:spPr>
          <a:xfrm>
            <a:off x="4009798" y="1748783"/>
            <a:ext cx="325730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B545E8-CEE1-476B-9E58-999C414838B7}"/>
              </a:ext>
            </a:extLst>
          </p:cNvPr>
          <p:cNvSpPr txBox="1"/>
          <p:nvPr/>
        </p:nvSpPr>
        <p:spPr>
          <a:xfrm>
            <a:off x="3322644" y="3429000"/>
            <a:ext cx="5546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Major, there is an enemy. What do you like to do?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600C92-33BB-461F-ADDD-7BB41687C973}"/>
              </a:ext>
            </a:extLst>
          </p:cNvPr>
          <p:cNvSpPr/>
          <p:nvPr/>
        </p:nvSpPr>
        <p:spPr>
          <a:xfrm>
            <a:off x="4760535" y="4085470"/>
            <a:ext cx="2337849" cy="4696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Attack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408440B-32EE-4E10-B0B3-2BB5653E9134}"/>
              </a:ext>
            </a:extLst>
          </p:cNvPr>
          <p:cNvSpPr/>
          <p:nvPr/>
        </p:nvSpPr>
        <p:spPr>
          <a:xfrm>
            <a:off x="4774674" y="5739032"/>
            <a:ext cx="2337849" cy="4696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Run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4BE1A4A-521E-4D4D-9724-EBBC47A86794}"/>
              </a:ext>
            </a:extLst>
          </p:cNvPr>
          <p:cNvSpPr/>
          <p:nvPr/>
        </p:nvSpPr>
        <p:spPr>
          <a:xfrm>
            <a:off x="4774675" y="4912251"/>
            <a:ext cx="2337849" cy="53644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Drink Health Poison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D4C1029-3339-4A8F-936D-6F3F0B83B4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17569" y="3446937"/>
            <a:ext cx="1049567" cy="174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19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 animBg="1"/>
      <p:bldP spid="21" grpId="0"/>
      <p:bldP spid="23" grpId="0" animBg="1"/>
      <p:bldP spid="25" grpId="0" animBg="1"/>
      <p:bldP spid="2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495B1A-515A-40E6-954A-57C74F2654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731A3E-E276-4B2F-A1E5-21538C39AE2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2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49FE90-3D50-45BC-84D6-3EEC745B4FD5}"/>
              </a:ext>
            </a:extLst>
          </p:cNvPr>
          <p:cNvSpPr txBox="1"/>
          <p:nvPr/>
        </p:nvSpPr>
        <p:spPr>
          <a:xfrm>
            <a:off x="3473593" y="296572"/>
            <a:ext cx="49023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err="1">
                <a:solidFill>
                  <a:srgbClr val="C00000"/>
                </a:solidFill>
                <a:latin typeface="Chiller" panose="04020404031007020602" pitchFamily="82" charset="0"/>
              </a:rPr>
              <a:t>WordWAR</a:t>
            </a:r>
            <a:r>
              <a:rPr lang="en-US" sz="6000" b="1" dirty="0">
                <a:solidFill>
                  <a:srgbClr val="C00000"/>
                </a:solidFill>
                <a:latin typeface="Chiller" panose="04020404031007020602" pitchFamily="82" charset="0"/>
              </a:rPr>
              <a:t>    </a:t>
            </a:r>
            <a:r>
              <a:rPr lang="en-US" sz="6000" b="1" dirty="0" err="1">
                <a:solidFill>
                  <a:srgbClr val="C00000"/>
                </a:solidFill>
                <a:latin typeface="Chiller" panose="04020404031007020602" pitchFamily="82" charset="0"/>
              </a:rPr>
              <a:t>Gorund</a:t>
            </a:r>
            <a:endParaRPr lang="en-US" sz="6000" b="1" dirty="0">
              <a:solidFill>
                <a:srgbClr val="C00000"/>
              </a:solidFill>
              <a:latin typeface="Chiller" panose="04020404031007020602" pitchFamily="8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15AF33-20CC-4E21-9AEC-6160A87098B2}"/>
              </a:ext>
            </a:extLst>
          </p:cNvPr>
          <p:cNvSpPr txBox="1"/>
          <p:nvPr/>
        </p:nvSpPr>
        <p:spPr>
          <a:xfrm>
            <a:off x="2388626" y="1312235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Hero HP: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45FE86-40BD-4913-A8AA-EF9D8CD55E59}"/>
              </a:ext>
            </a:extLst>
          </p:cNvPr>
          <p:cNvSpPr txBox="1"/>
          <p:nvPr/>
        </p:nvSpPr>
        <p:spPr>
          <a:xfrm>
            <a:off x="3615244" y="1312235"/>
            <a:ext cx="466794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83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D5E31C-49DA-45C9-B2B5-556115EFAC6D}"/>
              </a:ext>
            </a:extLst>
          </p:cNvPr>
          <p:cNvSpPr txBox="1"/>
          <p:nvPr/>
        </p:nvSpPr>
        <p:spPr>
          <a:xfrm>
            <a:off x="7645569" y="1312235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Letho’s HP: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5E9309-01BD-4CB3-A8A4-41363842E358}"/>
              </a:ext>
            </a:extLst>
          </p:cNvPr>
          <p:cNvSpPr txBox="1"/>
          <p:nvPr/>
        </p:nvSpPr>
        <p:spPr>
          <a:xfrm>
            <a:off x="9144836" y="1312235"/>
            <a:ext cx="429926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17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527BC4-6AAF-4D44-93FB-926522D14791}"/>
              </a:ext>
            </a:extLst>
          </p:cNvPr>
          <p:cNvSpPr txBox="1"/>
          <p:nvPr/>
        </p:nvSpPr>
        <p:spPr>
          <a:xfrm>
            <a:off x="2237862" y="1801701"/>
            <a:ext cx="177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Health Poison: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24006C-CC9A-4D4B-9DE2-1E47822ED1EC}"/>
              </a:ext>
            </a:extLst>
          </p:cNvPr>
          <p:cNvSpPr txBox="1"/>
          <p:nvPr/>
        </p:nvSpPr>
        <p:spPr>
          <a:xfrm>
            <a:off x="4020722" y="1801701"/>
            <a:ext cx="325730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B545E8-CEE1-476B-9E58-999C414838B7}"/>
              </a:ext>
            </a:extLst>
          </p:cNvPr>
          <p:cNvSpPr txBox="1"/>
          <p:nvPr/>
        </p:nvSpPr>
        <p:spPr>
          <a:xfrm>
            <a:off x="3322644" y="3429000"/>
            <a:ext cx="5546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Major, there is an enemy. What do you like to do?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600C92-33BB-461F-ADDD-7BB41687C973}"/>
              </a:ext>
            </a:extLst>
          </p:cNvPr>
          <p:cNvSpPr/>
          <p:nvPr/>
        </p:nvSpPr>
        <p:spPr>
          <a:xfrm>
            <a:off x="4760535" y="4085470"/>
            <a:ext cx="2337849" cy="4696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Attack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408440B-32EE-4E10-B0B3-2BB5653E9134}"/>
              </a:ext>
            </a:extLst>
          </p:cNvPr>
          <p:cNvSpPr/>
          <p:nvPr/>
        </p:nvSpPr>
        <p:spPr>
          <a:xfrm>
            <a:off x="4774674" y="5739032"/>
            <a:ext cx="2337849" cy="4696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Run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4BE1A4A-521E-4D4D-9724-EBBC47A86794}"/>
              </a:ext>
            </a:extLst>
          </p:cNvPr>
          <p:cNvSpPr/>
          <p:nvPr/>
        </p:nvSpPr>
        <p:spPr>
          <a:xfrm>
            <a:off x="4774675" y="4912251"/>
            <a:ext cx="2337849" cy="53644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Drink Health Poison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EDDD68-461A-4867-B510-46D3E399AFC8}"/>
              </a:ext>
            </a:extLst>
          </p:cNvPr>
          <p:cNvSpPr txBox="1"/>
          <p:nvPr/>
        </p:nvSpPr>
        <p:spPr>
          <a:xfrm>
            <a:off x="4211393" y="2837062"/>
            <a:ext cx="3700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mic Sans MS" panose="030F0702030302020204" pitchFamily="66" charset="0"/>
              </a:rPr>
              <a:t>Letho has given you 17 damage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17F2BB-E896-4257-A551-0DCE45DDD66A}"/>
              </a:ext>
            </a:extLst>
          </p:cNvPr>
          <p:cNvSpPr txBox="1"/>
          <p:nvPr/>
        </p:nvSpPr>
        <p:spPr>
          <a:xfrm>
            <a:off x="3739691" y="2393639"/>
            <a:ext cx="4634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mic Sans MS" panose="030F0702030302020204" pitchFamily="66" charset="0"/>
              </a:rPr>
              <a:t>Major, you strike Letho for 29 damage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0DDB3B6-BA95-4B84-AB15-02426BA450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86609" y="3446936"/>
            <a:ext cx="1049567" cy="174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011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 animBg="1"/>
      <p:bldP spid="25" grpId="0" animBg="1"/>
      <p:bldP spid="27" grpId="0" animBg="1"/>
      <p:bldP spid="2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E5D829-FAEA-463F-AC5D-40E6DB97FB6E}"/>
              </a:ext>
            </a:extLst>
          </p:cNvPr>
          <p:cNvSpPr txBox="1"/>
          <p:nvPr/>
        </p:nvSpPr>
        <p:spPr>
          <a:xfrm>
            <a:off x="3377307" y="198233"/>
            <a:ext cx="543738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ln w="38100">
                  <a:solidFill>
                    <a:schemeClr val="bg1"/>
                  </a:solidFill>
                </a:ln>
                <a:solidFill>
                  <a:schemeClr val="tx1">
                    <a:lumMod val="95000"/>
                  </a:schemeClr>
                </a:solidFill>
                <a:latin typeface="Cooper Black" panose="0208090404030B020404" pitchFamily="18" charset="0"/>
              </a:rPr>
              <a:t>Econometry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CB634B-3D85-43A2-A287-910CC17308D2}"/>
              </a:ext>
            </a:extLst>
          </p:cNvPr>
          <p:cNvSpPr txBox="1"/>
          <p:nvPr/>
        </p:nvSpPr>
        <p:spPr>
          <a:xfrm>
            <a:off x="5605160" y="1223923"/>
            <a:ext cx="32095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2"/>
                </a:solidFill>
                <a:latin typeface="Forte" panose="03060902040502070203" pitchFamily="66" charset="0"/>
              </a:rPr>
              <a:t>By </a:t>
            </a:r>
            <a:r>
              <a:rPr lang="en-US" sz="3200" dirty="0" err="1">
                <a:solidFill>
                  <a:schemeClr val="bg2"/>
                </a:solidFill>
                <a:latin typeface="Forte" panose="03060902040502070203" pitchFamily="66" charset="0"/>
              </a:rPr>
              <a:t>CodeGrammer</a:t>
            </a:r>
            <a:endParaRPr lang="en-US" sz="3200" dirty="0">
              <a:solidFill>
                <a:schemeClr val="bg2"/>
              </a:solidFill>
              <a:latin typeface="Forte" panose="03060902040502070203" pitchFamily="66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CD83EB8-0837-4B71-9549-01CE95595C54}"/>
              </a:ext>
            </a:extLst>
          </p:cNvPr>
          <p:cNvSpPr/>
          <p:nvPr/>
        </p:nvSpPr>
        <p:spPr>
          <a:xfrm>
            <a:off x="4752679" y="1888989"/>
            <a:ext cx="2686640" cy="489678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Credits Transfer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F15B517-B1F6-4D2F-B721-CD667E219E1E}"/>
              </a:ext>
            </a:extLst>
          </p:cNvPr>
          <p:cNvSpPr/>
          <p:nvPr/>
        </p:nvSpPr>
        <p:spPr>
          <a:xfrm>
            <a:off x="4752680" y="5505254"/>
            <a:ext cx="2686640" cy="445749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Offline Game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1F76076-3ED4-4FF5-B2D2-EB3939E64930}"/>
              </a:ext>
            </a:extLst>
          </p:cNvPr>
          <p:cNvSpPr/>
          <p:nvPr/>
        </p:nvSpPr>
        <p:spPr>
          <a:xfrm>
            <a:off x="4752679" y="2584356"/>
            <a:ext cx="2686640" cy="443714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Online Shopping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2A6EE3-5B49-49E6-8163-6E3E2E014F9E}"/>
              </a:ext>
            </a:extLst>
          </p:cNvPr>
          <p:cNvSpPr/>
          <p:nvPr/>
        </p:nvSpPr>
        <p:spPr>
          <a:xfrm>
            <a:off x="4752679" y="3242699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Bill Payment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4F527BB-EF40-4914-944B-ED716A09CE9D}"/>
              </a:ext>
            </a:extLst>
          </p:cNvPr>
          <p:cNvSpPr txBox="1"/>
          <p:nvPr/>
        </p:nvSpPr>
        <p:spPr>
          <a:xfrm>
            <a:off x="4900800" y="5101549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Connection Lost?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9D7A99C-930B-4BB2-9EB8-1CA4CF523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597399" y="1260451"/>
            <a:ext cx="1049567" cy="17467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33B606B-F1C2-40FB-B407-5F60AC28B2D9}"/>
              </a:ext>
            </a:extLst>
          </p:cNvPr>
          <p:cNvSpPr/>
          <p:nvPr/>
        </p:nvSpPr>
        <p:spPr>
          <a:xfrm>
            <a:off x="5222623" y="6183398"/>
            <a:ext cx="1746753" cy="33825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Exit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4C72AE-7906-4067-AE5F-3C3A4C6EFF87}"/>
              </a:ext>
            </a:extLst>
          </p:cNvPr>
          <p:cNvSpPr/>
          <p:nvPr/>
        </p:nvSpPr>
        <p:spPr>
          <a:xfrm>
            <a:off x="4752679" y="3903078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Manual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903332-9F9C-4719-B1B9-687022B7C045}"/>
              </a:ext>
            </a:extLst>
          </p:cNvPr>
          <p:cNvSpPr/>
          <p:nvPr/>
        </p:nvSpPr>
        <p:spPr>
          <a:xfrm>
            <a:off x="4752679" y="4587627"/>
            <a:ext cx="2686640" cy="44575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Contributers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334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495B1A-515A-40E6-954A-57C74F2654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731A3E-E276-4B2F-A1E5-21538C39AE2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2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49FE90-3D50-45BC-84D6-3EEC745B4FD5}"/>
              </a:ext>
            </a:extLst>
          </p:cNvPr>
          <p:cNvSpPr txBox="1"/>
          <p:nvPr/>
        </p:nvSpPr>
        <p:spPr>
          <a:xfrm>
            <a:off x="3473593" y="296572"/>
            <a:ext cx="49023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err="1">
                <a:solidFill>
                  <a:srgbClr val="C00000"/>
                </a:solidFill>
                <a:latin typeface="Chiller" panose="04020404031007020602" pitchFamily="82" charset="0"/>
              </a:rPr>
              <a:t>WordWAR</a:t>
            </a:r>
            <a:r>
              <a:rPr lang="en-US" sz="6000" b="1" dirty="0">
                <a:solidFill>
                  <a:srgbClr val="C00000"/>
                </a:solidFill>
                <a:latin typeface="Chiller" panose="04020404031007020602" pitchFamily="82" charset="0"/>
              </a:rPr>
              <a:t>    </a:t>
            </a:r>
            <a:r>
              <a:rPr lang="en-US" sz="6000" b="1" dirty="0" err="1">
                <a:solidFill>
                  <a:srgbClr val="C00000"/>
                </a:solidFill>
                <a:latin typeface="Chiller" panose="04020404031007020602" pitchFamily="82" charset="0"/>
              </a:rPr>
              <a:t>Gorund</a:t>
            </a:r>
            <a:endParaRPr lang="en-US" sz="6000" b="1" dirty="0">
              <a:solidFill>
                <a:srgbClr val="C00000"/>
              </a:solidFill>
              <a:latin typeface="Chiller" panose="04020404031007020602" pitchFamily="8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15AF33-20CC-4E21-9AEC-6160A87098B2}"/>
              </a:ext>
            </a:extLst>
          </p:cNvPr>
          <p:cNvSpPr txBox="1"/>
          <p:nvPr/>
        </p:nvSpPr>
        <p:spPr>
          <a:xfrm>
            <a:off x="2388626" y="1312235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Hero HP: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45FE86-40BD-4913-A8AA-EF9D8CD55E59}"/>
              </a:ext>
            </a:extLst>
          </p:cNvPr>
          <p:cNvSpPr txBox="1"/>
          <p:nvPr/>
        </p:nvSpPr>
        <p:spPr>
          <a:xfrm>
            <a:off x="3615244" y="1312235"/>
            <a:ext cx="466794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53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D5E31C-49DA-45C9-B2B5-556115EFAC6D}"/>
              </a:ext>
            </a:extLst>
          </p:cNvPr>
          <p:cNvSpPr txBox="1"/>
          <p:nvPr/>
        </p:nvSpPr>
        <p:spPr>
          <a:xfrm>
            <a:off x="7645569" y="1312235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Letho’s HP: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5E9309-01BD-4CB3-A8A4-41363842E358}"/>
              </a:ext>
            </a:extLst>
          </p:cNvPr>
          <p:cNvSpPr txBox="1"/>
          <p:nvPr/>
        </p:nvSpPr>
        <p:spPr>
          <a:xfrm>
            <a:off x="9144836" y="1312235"/>
            <a:ext cx="325730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527BC4-6AAF-4D44-93FB-926522D14791}"/>
              </a:ext>
            </a:extLst>
          </p:cNvPr>
          <p:cNvSpPr txBox="1"/>
          <p:nvPr/>
        </p:nvSpPr>
        <p:spPr>
          <a:xfrm>
            <a:off x="2237862" y="1801701"/>
            <a:ext cx="177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Health Poison: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24006C-CC9A-4D4B-9DE2-1E47822ED1EC}"/>
              </a:ext>
            </a:extLst>
          </p:cNvPr>
          <p:cNvSpPr txBox="1"/>
          <p:nvPr/>
        </p:nvSpPr>
        <p:spPr>
          <a:xfrm>
            <a:off x="4020722" y="1801701"/>
            <a:ext cx="325730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B545E8-CEE1-476B-9E58-999C414838B7}"/>
              </a:ext>
            </a:extLst>
          </p:cNvPr>
          <p:cNvSpPr txBox="1"/>
          <p:nvPr/>
        </p:nvSpPr>
        <p:spPr>
          <a:xfrm>
            <a:off x="4195363" y="3215146"/>
            <a:ext cx="3496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mic Sans MS" panose="030F0702030302020204" pitchFamily="66" charset="0"/>
              </a:rPr>
              <a:t>“Letho was defeated!”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408440B-32EE-4E10-B0B3-2BB5653E9134}"/>
              </a:ext>
            </a:extLst>
          </p:cNvPr>
          <p:cNvSpPr/>
          <p:nvPr/>
        </p:nvSpPr>
        <p:spPr>
          <a:xfrm>
            <a:off x="4774674" y="5739032"/>
            <a:ext cx="2337849" cy="4696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Exit Ground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4BE1A4A-521E-4D4D-9724-EBBC47A86794}"/>
              </a:ext>
            </a:extLst>
          </p:cNvPr>
          <p:cNvSpPr/>
          <p:nvPr/>
        </p:nvSpPr>
        <p:spPr>
          <a:xfrm>
            <a:off x="4774675" y="4912251"/>
            <a:ext cx="2337849" cy="53644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Continue Fighting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EDDD68-461A-4867-B510-46D3E399AFC8}"/>
              </a:ext>
            </a:extLst>
          </p:cNvPr>
          <p:cNvSpPr txBox="1"/>
          <p:nvPr/>
        </p:nvSpPr>
        <p:spPr>
          <a:xfrm>
            <a:off x="4088844" y="2771564"/>
            <a:ext cx="3700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mic Sans MS" panose="030F0702030302020204" pitchFamily="66" charset="0"/>
              </a:rPr>
              <a:t>Letho has given you 30 damage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17F2BB-E896-4257-A551-0DCE45DDD66A}"/>
              </a:ext>
            </a:extLst>
          </p:cNvPr>
          <p:cNvSpPr txBox="1"/>
          <p:nvPr/>
        </p:nvSpPr>
        <p:spPr>
          <a:xfrm>
            <a:off x="3607445" y="2340339"/>
            <a:ext cx="4634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mic Sans MS" panose="030F0702030302020204" pitchFamily="66" charset="0"/>
              </a:rPr>
              <a:t>Major, you strike Letho for 37 damage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35B6DB-E928-41C3-A514-16F8F7E9221A}"/>
              </a:ext>
            </a:extLst>
          </p:cNvPr>
          <p:cNvSpPr txBox="1"/>
          <p:nvPr/>
        </p:nvSpPr>
        <p:spPr>
          <a:xfrm>
            <a:off x="3971324" y="4292423"/>
            <a:ext cx="390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Major, what do you like to do now?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13E86B3-278B-4114-BD44-738BEDAC40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10316" y="4307095"/>
            <a:ext cx="1049567" cy="17467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DEF8D02-921A-4E3F-A09A-4338D5203F84}"/>
              </a:ext>
            </a:extLst>
          </p:cNvPr>
          <p:cNvSpPr txBox="1"/>
          <p:nvPr/>
        </p:nvSpPr>
        <p:spPr>
          <a:xfrm>
            <a:off x="4370471" y="3751061"/>
            <a:ext cx="3108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mic Sans MS" panose="030F0702030302020204" pitchFamily="66" charset="0"/>
              </a:rPr>
              <a:t>Letho left a health poison</a:t>
            </a:r>
          </a:p>
        </p:txBody>
      </p:sp>
    </p:spTree>
    <p:extLst>
      <p:ext uri="{BB962C8B-B14F-4D97-AF65-F5344CB8AC3E}">
        <p14:creationId xmlns:p14="http://schemas.microsoft.com/office/powerpoint/2010/main" val="1917566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5" grpId="0" animBg="1"/>
      <p:bldP spid="27" grpId="0" animBg="1"/>
      <p:bldP spid="2" grpId="0"/>
      <p:bldP spid="4" grpId="0"/>
      <p:bldP spid="7" grpId="0"/>
      <p:bldP spid="1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495B1A-515A-40E6-954A-57C74F2654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731A3E-E276-4B2F-A1E5-21538C39AE2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2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49FE90-3D50-45BC-84D6-3EEC745B4FD5}"/>
              </a:ext>
            </a:extLst>
          </p:cNvPr>
          <p:cNvSpPr txBox="1"/>
          <p:nvPr/>
        </p:nvSpPr>
        <p:spPr>
          <a:xfrm>
            <a:off x="3473593" y="296572"/>
            <a:ext cx="49023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err="1">
                <a:solidFill>
                  <a:srgbClr val="C00000"/>
                </a:solidFill>
                <a:latin typeface="Chiller" panose="04020404031007020602" pitchFamily="82" charset="0"/>
              </a:rPr>
              <a:t>WordWAR</a:t>
            </a:r>
            <a:r>
              <a:rPr lang="en-US" sz="6000" b="1" dirty="0">
                <a:solidFill>
                  <a:srgbClr val="C00000"/>
                </a:solidFill>
                <a:latin typeface="Chiller" panose="04020404031007020602" pitchFamily="82" charset="0"/>
              </a:rPr>
              <a:t>    </a:t>
            </a:r>
            <a:r>
              <a:rPr lang="en-US" sz="6000" b="1" dirty="0" err="1">
                <a:solidFill>
                  <a:srgbClr val="C00000"/>
                </a:solidFill>
                <a:latin typeface="Chiller" panose="04020404031007020602" pitchFamily="82" charset="0"/>
              </a:rPr>
              <a:t>Gorund</a:t>
            </a:r>
            <a:endParaRPr lang="en-US" sz="6000" b="1" dirty="0">
              <a:solidFill>
                <a:srgbClr val="C00000"/>
              </a:solidFill>
              <a:latin typeface="Chiller" panose="040204040310070206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990057-E22D-4F0C-AA35-899390E34234}"/>
              </a:ext>
            </a:extLst>
          </p:cNvPr>
          <p:cNvSpPr txBox="1"/>
          <p:nvPr/>
        </p:nvSpPr>
        <p:spPr>
          <a:xfrm>
            <a:off x="3582330" y="2475210"/>
            <a:ext cx="50273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“Dark </a:t>
            </a:r>
            <a:r>
              <a:rPr lang="en-US" sz="2800" b="1" dirty="0" err="1">
                <a:solidFill>
                  <a:schemeClr val="bg1"/>
                </a:solidFill>
                <a:latin typeface="Comic Sans MS" panose="030F0702030302020204" pitchFamily="66" charset="0"/>
              </a:rPr>
              <a:t>Ganon</a:t>
            </a:r>
            <a:r>
              <a:rPr lang="en-US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 has appeared!”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15AF33-20CC-4E21-9AEC-6160A87098B2}"/>
              </a:ext>
            </a:extLst>
          </p:cNvPr>
          <p:cNvSpPr txBox="1"/>
          <p:nvPr/>
        </p:nvSpPr>
        <p:spPr>
          <a:xfrm>
            <a:off x="2388626" y="1312235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Hero HP: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45FE86-40BD-4913-A8AA-EF9D8CD55E59}"/>
              </a:ext>
            </a:extLst>
          </p:cNvPr>
          <p:cNvSpPr txBox="1"/>
          <p:nvPr/>
        </p:nvSpPr>
        <p:spPr>
          <a:xfrm>
            <a:off x="3615244" y="1312235"/>
            <a:ext cx="466794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53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D5E31C-49DA-45C9-B2B5-556115EFAC6D}"/>
              </a:ext>
            </a:extLst>
          </p:cNvPr>
          <p:cNvSpPr txBox="1"/>
          <p:nvPr/>
        </p:nvSpPr>
        <p:spPr>
          <a:xfrm>
            <a:off x="7070332" y="1303634"/>
            <a:ext cx="207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Dark </a:t>
            </a:r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Ganon’s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HP: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5E9309-01BD-4CB3-A8A4-41363842E358}"/>
              </a:ext>
            </a:extLst>
          </p:cNvPr>
          <p:cNvSpPr txBox="1"/>
          <p:nvPr/>
        </p:nvSpPr>
        <p:spPr>
          <a:xfrm>
            <a:off x="9144836" y="1312235"/>
            <a:ext cx="466794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68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527BC4-6AAF-4D44-93FB-926522D14791}"/>
              </a:ext>
            </a:extLst>
          </p:cNvPr>
          <p:cNvSpPr txBox="1"/>
          <p:nvPr/>
        </p:nvSpPr>
        <p:spPr>
          <a:xfrm>
            <a:off x="2226938" y="1748783"/>
            <a:ext cx="177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Health Poison: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24006C-CC9A-4D4B-9DE2-1E47822ED1EC}"/>
              </a:ext>
            </a:extLst>
          </p:cNvPr>
          <p:cNvSpPr txBox="1"/>
          <p:nvPr/>
        </p:nvSpPr>
        <p:spPr>
          <a:xfrm>
            <a:off x="4009798" y="1748783"/>
            <a:ext cx="325730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B545E8-CEE1-476B-9E58-999C414838B7}"/>
              </a:ext>
            </a:extLst>
          </p:cNvPr>
          <p:cNvSpPr txBox="1"/>
          <p:nvPr/>
        </p:nvSpPr>
        <p:spPr>
          <a:xfrm>
            <a:off x="3322644" y="3429000"/>
            <a:ext cx="5546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Major, there is an enemy. What do you like to do?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600C92-33BB-461F-ADDD-7BB41687C973}"/>
              </a:ext>
            </a:extLst>
          </p:cNvPr>
          <p:cNvSpPr/>
          <p:nvPr/>
        </p:nvSpPr>
        <p:spPr>
          <a:xfrm>
            <a:off x="4760535" y="4085470"/>
            <a:ext cx="2337849" cy="4696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Attack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408440B-32EE-4E10-B0B3-2BB5653E9134}"/>
              </a:ext>
            </a:extLst>
          </p:cNvPr>
          <p:cNvSpPr/>
          <p:nvPr/>
        </p:nvSpPr>
        <p:spPr>
          <a:xfrm>
            <a:off x="4774674" y="5739032"/>
            <a:ext cx="2337849" cy="4696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Run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4BE1A4A-521E-4D4D-9724-EBBC47A86794}"/>
              </a:ext>
            </a:extLst>
          </p:cNvPr>
          <p:cNvSpPr/>
          <p:nvPr/>
        </p:nvSpPr>
        <p:spPr>
          <a:xfrm>
            <a:off x="4774675" y="4912251"/>
            <a:ext cx="2337849" cy="53644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Drink Health Poison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D4C1029-3339-4A8F-936D-6F3F0B83B4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71237" y="4291901"/>
            <a:ext cx="1049567" cy="174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9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 animBg="1"/>
      <p:bldP spid="21" grpId="0"/>
      <p:bldP spid="23" grpId="0" animBg="1"/>
      <p:bldP spid="25" grpId="0" animBg="1"/>
      <p:bldP spid="2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495B1A-515A-40E6-954A-57C74F2654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731A3E-E276-4B2F-A1E5-21538C39AE2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2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49FE90-3D50-45BC-84D6-3EEC745B4FD5}"/>
              </a:ext>
            </a:extLst>
          </p:cNvPr>
          <p:cNvSpPr txBox="1"/>
          <p:nvPr/>
        </p:nvSpPr>
        <p:spPr>
          <a:xfrm>
            <a:off x="3473593" y="296572"/>
            <a:ext cx="49023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err="1">
                <a:solidFill>
                  <a:srgbClr val="C00000"/>
                </a:solidFill>
                <a:latin typeface="Chiller" panose="04020404031007020602" pitchFamily="82" charset="0"/>
              </a:rPr>
              <a:t>WordWAR</a:t>
            </a:r>
            <a:r>
              <a:rPr lang="en-US" sz="6000" b="1" dirty="0">
                <a:solidFill>
                  <a:srgbClr val="C00000"/>
                </a:solidFill>
                <a:latin typeface="Chiller" panose="04020404031007020602" pitchFamily="82" charset="0"/>
              </a:rPr>
              <a:t>    </a:t>
            </a:r>
            <a:r>
              <a:rPr lang="en-US" sz="6000" b="1" dirty="0" err="1">
                <a:solidFill>
                  <a:srgbClr val="C00000"/>
                </a:solidFill>
                <a:latin typeface="Chiller" panose="04020404031007020602" pitchFamily="82" charset="0"/>
              </a:rPr>
              <a:t>Gorund</a:t>
            </a:r>
            <a:endParaRPr lang="en-US" sz="6000" b="1" dirty="0">
              <a:solidFill>
                <a:srgbClr val="C00000"/>
              </a:solidFill>
              <a:latin typeface="Chiller" panose="04020404031007020602" pitchFamily="8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15AF33-20CC-4E21-9AEC-6160A87098B2}"/>
              </a:ext>
            </a:extLst>
          </p:cNvPr>
          <p:cNvSpPr txBox="1"/>
          <p:nvPr/>
        </p:nvSpPr>
        <p:spPr>
          <a:xfrm>
            <a:off x="2388626" y="1312235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Hero HP: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45FE86-40BD-4913-A8AA-EF9D8CD55E59}"/>
              </a:ext>
            </a:extLst>
          </p:cNvPr>
          <p:cNvSpPr txBox="1"/>
          <p:nvPr/>
        </p:nvSpPr>
        <p:spPr>
          <a:xfrm>
            <a:off x="3615244" y="1312235"/>
            <a:ext cx="466794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83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D5E31C-49DA-45C9-B2B5-556115EFAC6D}"/>
              </a:ext>
            </a:extLst>
          </p:cNvPr>
          <p:cNvSpPr txBox="1"/>
          <p:nvPr/>
        </p:nvSpPr>
        <p:spPr>
          <a:xfrm>
            <a:off x="7070332" y="1303634"/>
            <a:ext cx="207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Dark </a:t>
            </a:r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Ganon’s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HP: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5E9309-01BD-4CB3-A8A4-41363842E358}"/>
              </a:ext>
            </a:extLst>
          </p:cNvPr>
          <p:cNvSpPr txBox="1"/>
          <p:nvPr/>
        </p:nvSpPr>
        <p:spPr>
          <a:xfrm>
            <a:off x="9144836" y="1312235"/>
            <a:ext cx="466794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68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527BC4-6AAF-4D44-93FB-926522D14791}"/>
              </a:ext>
            </a:extLst>
          </p:cNvPr>
          <p:cNvSpPr txBox="1"/>
          <p:nvPr/>
        </p:nvSpPr>
        <p:spPr>
          <a:xfrm>
            <a:off x="2226938" y="1748783"/>
            <a:ext cx="177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Health Poison: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24006C-CC9A-4D4B-9DE2-1E47822ED1EC}"/>
              </a:ext>
            </a:extLst>
          </p:cNvPr>
          <p:cNvSpPr txBox="1"/>
          <p:nvPr/>
        </p:nvSpPr>
        <p:spPr>
          <a:xfrm>
            <a:off x="4009798" y="1748783"/>
            <a:ext cx="325730" cy="36933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B545E8-CEE1-476B-9E58-999C414838B7}"/>
              </a:ext>
            </a:extLst>
          </p:cNvPr>
          <p:cNvSpPr txBox="1"/>
          <p:nvPr/>
        </p:nvSpPr>
        <p:spPr>
          <a:xfrm>
            <a:off x="3322644" y="3429000"/>
            <a:ext cx="5546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Major, there is an enemy. What do you like to do?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600C92-33BB-461F-ADDD-7BB41687C973}"/>
              </a:ext>
            </a:extLst>
          </p:cNvPr>
          <p:cNvSpPr/>
          <p:nvPr/>
        </p:nvSpPr>
        <p:spPr>
          <a:xfrm>
            <a:off x="4760535" y="4085470"/>
            <a:ext cx="2337849" cy="4696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Attack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408440B-32EE-4E10-B0B3-2BB5653E9134}"/>
              </a:ext>
            </a:extLst>
          </p:cNvPr>
          <p:cNvSpPr/>
          <p:nvPr/>
        </p:nvSpPr>
        <p:spPr>
          <a:xfrm>
            <a:off x="4774674" y="5739032"/>
            <a:ext cx="2337849" cy="46968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Run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4BE1A4A-521E-4D4D-9724-EBBC47A86794}"/>
              </a:ext>
            </a:extLst>
          </p:cNvPr>
          <p:cNvSpPr/>
          <p:nvPr/>
        </p:nvSpPr>
        <p:spPr>
          <a:xfrm>
            <a:off x="4774675" y="4912251"/>
            <a:ext cx="2337849" cy="53644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Drink Health Poison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D4C1029-3339-4A8F-936D-6F3F0B83B4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71237" y="3446936"/>
            <a:ext cx="1049567" cy="17467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9707E06-E781-4C58-B9FC-2E416CB54BAB}"/>
              </a:ext>
            </a:extLst>
          </p:cNvPr>
          <p:cNvSpPr txBox="1"/>
          <p:nvPr/>
        </p:nvSpPr>
        <p:spPr>
          <a:xfrm>
            <a:off x="4094758" y="2602219"/>
            <a:ext cx="365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mic Sans MS" panose="030F0702030302020204" pitchFamily="66" charset="0"/>
              </a:rPr>
              <a:t>Healed yourself for 30 amount</a:t>
            </a:r>
          </a:p>
        </p:txBody>
      </p:sp>
    </p:spTree>
    <p:extLst>
      <p:ext uri="{BB962C8B-B14F-4D97-AF65-F5344CB8AC3E}">
        <p14:creationId xmlns:p14="http://schemas.microsoft.com/office/powerpoint/2010/main" val="59189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 animBg="1"/>
      <p:bldP spid="25" grpId="0" animBg="1"/>
      <p:bldP spid="27" grpId="0" animBg="1"/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C6C64B-2125-4D27-A0C9-02178FEAFC05}"/>
              </a:ext>
            </a:extLst>
          </p:cNvPr>
          <p:cNvSpPr txBox="1"/>
          <p:nvPr/>
        </p:nvSpPr>
        <p:spPr>
          <a:xfrm>
            <a:off x="2754380" y="2644170"/>
            <a:ext cx="66832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rgbClr val="C00000"/>
                </a:solidFill>
                <a:latin typeface="Arial Black" panose="020B0A04020102020204" pitchFamily="34" charset="0"/>
              </a:rPr>
              <a:t>THE END!</a:t>
            </a:r>
          </a:p>
        </p:txBody>
      </p:sp>
    </p:spTree>
    <p:extLst>
      <p:ext uri="{BB962C8B-B14F-4D97-AF65-F5344CB8AC3E}">
        <p14:creationId xmlns:p14="http://schemas.microsoft.com/office/powerpoint/2010/main" val="4254509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8309C1-FA3D-42FD-B390-5124F866A0BB}"/>
              </a:ext>
            </a:extLst>
          </p:cNvPr>
          <p:cNvSpPr txBox="1"/>
          <p:nvPr/>
        </p:nvSpPr>
        <p:spPr>
          <a:xfrm>
            <a:off x="3851347" y="942681"/>
            <a:ext cx="44893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Choose</a:t>
            </a:r>
            <a:r>
              <a:rPr lang="en-US" sz="4400" dirty="0">
                <a:ln w="19050">
                  <a:solidFill>
                    <a:schemeClr val="bg1"/>
                  </a:solidFill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Service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32D27F-DDFA-487B-8514-59DFC01D2C8B}"/>
              </a:ext>
            </a:extLst>
          </p:cNvPr>
          <p:cNvSpPr/>
          <p:nvPr/>
        </p:nvSpPr>
        <p:spPr>
          <a:xfrm>
            <a:off x="4752680" y="209721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Bkash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6FAA92-DB62-4D65-8400-B87BCE05DDEC}"/>
              </a:ext>
            </a:extLst>
          </p:cNvPr>
          <p:cNvSpPr/>
          <p:nvPr/>
        </p:nvSpPr>
        <p:spPr>
          <a:xfrm>
            <a:off x="4749538" y="3660955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DBBL Card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CB37813-8F2E-4319-9007-EBF198F5E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37387" y="1516221"/>
            <a:ext cx="1049567" cy="1746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FC679E3-1D6B-41C6-9D2A-CD1E51ED9012}"/>
              </a:ext>
            </a:extLst>
          </p:cNvPr>
          <p:cNvSpPr/>
          <p:nvPr/>
        </p:nvSpPr>
        <p:spPr>
          <a:xfrm>
            <a:off x="4749538" y="5929459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7148F2-A55A-4B56-A7CC-8B177A9157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239"/>
          <a:stretch/>
        </p:blipFill>
        <p:spPr>
          <a:xfrm>
            <a:off x="10507" y="0"/>
            <a:ext cx="1931415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BFB2C8-2571-40F7-9F55-0A922FD80C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64"/>
          <a:stretch/>
        </p:blipFill>
        <p:spPr>
          <a:xfrm>
            <a:off x="10228575" y="0"/>
            <a:ext cx="1952918" cy="68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26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8309C1-FA3D-42FD-B390-5124F866A0BB}"/>
              </a:ext>
            </a:extLst>
          </p:cNvPr>
          <p:cNvSpPr txBox="1"/>
          <p:nvPr/>
        </p:nvSpPr>
        <p:spPr>
          <a:xfrm>
            <a:off x="3851347" y="942681"/>
            <a:ext cx="42450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Choose</a:t>
            </a:r>
            <a:r>
              <a:rPr lang="en-US" sz="4400" dirty="0">
                <a:ln w="19050">
                  <a:solidFill>
                    <a:schemeClr val="bg1"/>
                  </a:solidFill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Option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32D27F-DDFA-487B-8514-59DFC01D2C8B}"/>
              </a:ext>
            </a:extLst>
          </p:cNvPr>
          <p:cNvSpPr/>
          <p:nvPr/>
        </p:nvSpPr>
        <p:spPr>
          <a:xfrm>
            <a:off x="4643485" y="2207589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Transfer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88CC02-BCCF-4E3F-8D39-A0A8431C3522}"/>
              </a:ext>
            </a:extLst>
          </p:cNvPr>
          <p:cNvSpPr/>
          <p:nvPr/>
        </p:nvSpPr>
        <p:spPr>
          <a:xfrm>
            <a:off x="4630563" y="3399315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Mobile Recharge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CB37813-8F2E-4319-9007-EBF198F5E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53209" y="1677752"/>
            <a:ext cx="1049567" cy="1746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61E53F-E81D-4DA8-A3C0-72DCD83D09F0}"/>
              </a:ext>
            </a:extLst>
          </p:cNvPr>
          <p:cNvSpPr/>
          <p:nvPr/>
        </p:nvSpPr>
        <p:spPr>
          <a:xfrm>
            <a:off x="4752680" y="582262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6B74DB-B1A5-4DB7-9AB7-1C57437F8B5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239"/>
          <a:stretch/>
        </p:blipFill>
        <p:spPr>
          <a:xfrm>
            <a:off x="10507" y="0"/>
            <a:ext cx="193141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19B23D-367C-4732-9CF3-6368E49CC30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64"/>
          <a:stretch/>
        </p:blipFill>
        <p:spPr>
          <a:xfrm>
            <a:off x="10228575" y="0"/>
            <a:ext cx="1952918" cy="686999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5A06CB9-605F-43C4-8405-94385B4AD959}"/>
              </a:ext>
            </a:extLst>
          </p:cNvPr>
          <p:cNvSpPr/>
          <p:nvPr/>
        </p:nvSpPr>
        <p:spPr>
          <a:xfrm>
            <a:off x="4643485" y="459104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receive</a:t>
            </a:r>
          </a:p>
        </p:txBody>
      </p:sp>
    </p:spTree>
    <p:extLst>
      <p:ext uri="{BB962C8B-B14F-4D97-AF65-F5344CB8AC3E}">
        <p14:creationId xmlns:p14="http://schemas.microsoft.com/office/powerpoint/2010/main" val="390613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D6C19A-D888-494A-82A8-915E39688773}"/>
              </a:ext>
            </a:extLst>
          </p:cNvPr>
          <p:cNvSpPr txBox="1"/>
          <p:nvPr/>
        </p:nvSpPr>
        <p:spPr>
          <a:xfrm>
            <a:off x="2982328" y="1228191"/>
            <a:ext cx="30444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Phone Number      :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E105EA-4CE4-4E05-8ADF-9646801E1A6A}"/>
              </a:ext>
            </a:extLst>
          </p:cNvPr>
          <p:cNvSpPr txBox="1"/>
          <p:nvPr/>
        </p:nvSpPr>
        <p:spPr>
          <a:xfrm>
            <a:off x="2982328" y="2266710"/>
            <a:ext cx="3057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Amount                    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5CB9D2-FBA3-4F7B-B4AE-DE263F14A9E2}"/>
              </a:ext>
            </a:extLst>
          </p:cNvPr>
          <p:cNvSpPr txBox="1"/>
          <p:nvPr/>
        </p:nvSpPr>
        <p:spPr>
          <a:xfrm>
            <a:off x="2982328" y="3305229"/>
            <a:ext cx="30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Receiver Number :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2F0F75-6032-4A9F-8183-2F1928345F5F}"/>
              </a:ext>
            </a:extLst>
          </p:cNvPr>
          <p:cNvSpPr txBox="1"/>
          <p:nvPr/>
        </p:nvSpPr>
        <p:spPr>
          <a:xfrm>
            <a:off x="2982328" y="4343748"/>
            <a:ext cx="303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Pin Number            :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982C5E-F99A-460D-A33D-FF7644834619}"/>
              </a:ext>
            </a:extLst>
          </p:cNvPr>
          <p:cNvSpPr txBox="1"/>
          <p:nvPr/>
        </p:nvSpPr>
        <p:spPr>
          <a:xfrm>
            <a:off x="6509923" y="1244952"/>
            <a:ext cx="220928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01776670525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30588-04FB-415E-B49E-16517F4C1DC8}"/>
              </a:ext>
            </a:extLst>
          </p:cNvPr>
          <p:cNvSpPr txBox="1"/>
          <p:nvPr/>
        </p:nvSpPr>
        <p:spPr>
          <a:xfrm>
            <a:off x="6509923" y="2266710"/>
            <a:ext cx="220928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1500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5A8FC-4B8F-4752-B657-2E1353DC0B77}"/>
              </a:ext>
            </a:extLst>
          </p:cNvPr>
          <p:cNvSpPr txBox="1"/>
          <p:nvPr/>
        </p:nvSpPr>
        <p:spPr>
          <a:xfrm>
            <a:off x="6509922" y="3305229"/>
            <a:ext cx="220928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01712545674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38C4-A2C6-4AD6-A4E5-CEC06C41EA0C}"/>
              </a:ext>
            </a:extLst>
          </p:cNvPr>
          <p:cNvSpPr txBox="1"/>
          <p:nvPr/>
        </p:nvSpPr>
        <p:spPr>
          <a:xfrm>
            <a:off x="6509922" y="4343748"/>
            <a:ext cx="220928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*****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58264D-02B6-47C1-8C39-1218BE69A563}"/>
              </a:ext>
            </a:extLst>
          </p:cNvPr>
          <p:cNvSpPr/>
          <p:nvPr/>
        </p:nvSpPr>
        <p:spPr>
          <a:xfrm>
            <a:off x="4619133" y="6054957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979C9F-EC1D-4177-8413-7E1A87DC2E54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820F1C-8196-4DC0-94A7-43304F6AF65E}"/>
              </a:ext>
            </a:extLst>
          </p:cNvPr>
          <p:cNvSpPr txBox="1"/>
          <p:nvPr/>
        </p:nvSpPr>
        <p:spPr>
          <a:xfrm>
            <a:off x="7610666" y="372207"/>
            <a:ext cx="76976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10000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08D3F2-82CB-4201-A00A-99191D9058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239"/>
          <a:stretch/>
        </p:blipFill>
        <p:spPr>
          <a:xfrm>
            <a:off x="10507" y="0"/>
            <a:ext cx="1931415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5600B61-5394-4C1A-BFF1-9D019211D0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64"/>
          <a:stretch/>
        </p:blipFill>
        <p:spPr>
          <a:xfrm>
            <a:off x="10228575" y="0"/>
            <a:ext cx="1952918" cy="686999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669F298-0B4B-4E1C-89F6-436E12242E0B}"/>
              </a:ext>
            </a:extLst>
          </p:cNvPr>
          <p:cNvSpPr/>
          <p:nvPr/>
        </p:nvSpPr>
        <p:spPr>
          <a:xfrm>
            <a:off x="4619133" y="5168575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Confirm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49F1E82-37C9-407C-863F-EF2F1A3572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500170" y="4587585"/>
            <a:ext cx="1049567" cy="174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972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D0B34F-BC54-424C-85DA-537438AC339E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E41BE6-68DC-42F1-AFAF-F501119A4C75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8500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0D52EE-D859-497C-9BA0-2F0FC691B4F0}"/>
              </a:ext>
            </a:extLst>
          </p:cNvPr>
          <p:cNvSpPr txBox="1"/>
          <p:nvPr/>
        </p:nvSpPr>
        <p:spPr>
          <a:xfrm>
            <a:off x="3067553" y="2505670"/>
            <a:ext cx="57143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C00000"/>
                </a:solidFill>
              </a:rPr>
              <a:t>Transfer Successful!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AFC830-9E16-4FBD-8C05-78208F4DC555}"/>
              </a:ext>
            </a:extLst>
          </p:cNvPr>
          <p:cNvSpPr/>
          <p:nvPr/>
        </p:nvSpPr>
        <p:spPr>
          <a:xfrm>
            <a:off x="4581426" y="583204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62AAA3-EF13-45F2-A503-08552DA01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88" y="0"/>
            <a:ext cx="12146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304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8309C1-FA3D-42FD-B390-5124F866A0BB}"/>
              </a:ext>
            </a:extLst>
          </p:cNvPr>
          <p:cNvSpPr txBox="1"/>
          <p:nvPr/>
        </p:nvSpPr>
        <p:spPr>
          <a:xfrm>
            <a:off x="3851347" y="942681"/>
            <a:ext cx="42450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Choose</a:t>
            </a:r>
            <a:r>
              <a:rPr lang="en-US" sz="4400" dirty="0">
                <a:ln w="19050">
                  <a:solidFill>
                    <a:schemeClr val="bg1"/>
                  </a:solidFill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dirty="0">
                <a:ln w="19050">
                  <a:noFill/>
                </a:ln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Option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32D27F-DDFA-487B-8514-59DFC01D2C8B}"/>
              </a:ext>
            </a:extLst>
          </p:cNvPr>
          <p:cNvSpPr/>
          <p:nvPr/>
        </p:nvSpPr>
        <p:spPr>
          <a:xfrm>
            <a:off x="4752680" y="2621996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Transfer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88CC02-BCCF-4E3F-8D39-A0A8431C3522}"/>
              </a:ext>
            </a:extLst>
          </p:cNvPr>
          <p:cNvSpPr/>
          <p:nvPr/>
        </p:nvSpPr>
        <p:spPr>
          <a:xfrm>
            <a:off x="4752680" y="3743197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Mobile Recharge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CB37813-8F2E-4319-9007-EBF198F5E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53209" y="3162207"/>
            <a:ext cx="1049567" cy="1746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61E53F-E81D-4DA8-A3C0-72DCD83D09F0}"/>
              </a:ext>
            </a:extLst>
          </p:cNvPr>
          <p:cNvSpPr/>
          <p:nvPr/>
        </p:nvSpPr>
        <p:spPr>
          <a:xfrm>
            <a:off x="4752680" y="5822621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8B909C-0554-4E18-882E-8504D3930C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239"/>
          <a:stretch/>
        </p:blipFill>
        <p:spPr>
          <a:xfrm>
            <a:off x="10507" y="0"/>
            <a:ext cx="193141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A8D045-321C-46B4-8645-EA47C1F0C91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64"/>
          <a:stretch/>
        </p:blipFill>
        <p:spPr>
          <a:xfrm>
            <a:off x="10228575" y="0"/>
            <a:ext cx="1952918" cy="686999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C4DE861-2FD9-44A6-9FEA-F23173768DF0}"/>
              </a:ext>
            </a:extLst>
          </p:cNvPr>
          <p:cNvSpPr/>
          <p:nvPr/>
        </p:nvSpPr>
        <p:spPr>
          <a:xfrm>
            <a:off x="4792830" y="4701420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receive</a:t>
            </a:r>
          </a:p>
        </p:txBody>
      </p:sp>
    </p:spTree>
    <p:extLst>
      <p:ext uri="{BB962C8B-B14F-4D97-AF65-F5344CB8AC3E}">
        <p14:creationId xmlns:p14="http://schemas.microsoft.com/office/powerpoint/2010/main" val="92044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4F595A-5B1C-4416-8824-3BAFECA58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302"/>
          <a:stretch/>
        </p:blipFill>
        <p:spPr>
          <a:xfrm>
            <a:off x="0" y="0"/>
            <a:ext cx="194192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2E8A2-E5DA-49D0-A8D4-0D03F27F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92" r="-87855"/>
          <a:stretch/>
        </p:blipFill>
        <p:spPr>
          <a:xfrm>
            <a:off x="9907570" y="0"/>
            <a:ext cx="1674829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E3341D-D7DB-41D2-BC65-361032EE3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01"/>
          <a:stretch/>
        </p:blipFill>
        <p:spPr>
          <a:xfrm>
            <a:off x="10239082" y="0"/>
            <a:ext cx="1952918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7E105EA-4CE4-4E05-8ADF-9646801E1A6A}"/>
              </a:ext>
            </a:extLst>
          </p:cNvPr>
          <p:cNvSpPr txBox="1"/>
          <p:nvPr/>
        </p:nvSpPr>
        <p:spPr>
          <a:xfrm>
            <a:off x="2989380" y="1638919"/>
            <a:ext cx="31066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Recharge Amount 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5CB9D2-FBA3-4F7B-B4AE-DE263F14A9E2}"/>
              </a:ext>
            </a:extLst>
          </p:cNvPr>
          <p:cNvSpPr txBox="1"/>
          <p:nvPr/>
        </p:nvSpPr>
        <p:spPr>
          <a:xfrm>
            <a:off x="3051577" y="2677438"/>
            <a:ext cx="30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Receiver Number :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2F0F75-6032-4A9F-8183-2F1928345F5F}"/>
              </a:ext>
            </a:extLst>
          </p:cNvPr>
          <p:cNvSpPr txBox="1"/>
          <p:nvPr/>
        </p:nvSpPr>
        <p:spPr>
          <a:xfrm>
            <a:off x="3051577" y="3715957"/>
            <a:ext cx="303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Pin Number            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30588-04FB-415E-B49E-16517F4C1DC8}"/>
              </a:ext>
            </a:extLst>
          </p:cNvPr>
          <p:cNvSpPr txBox="1"/>
          <p:nvPr/>
        </p:nvSpPr>
        <p:spPr>
          <a:xfrm>
            <a:off x="6579172" y="1638919"/>
            <a:ext cx="220928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150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5A8FC-4B8F-4752-B657-2E1353DC0B77}"/>
              </a:ext>
            </a:extLst>
          </p:cNvPr>
          <p:cNvSpPr txBox="1"/>
          <p:nvPr/>
        </p:nvSpPr>
        <p:spPr>
          <a:xfrm>
            <a:off x="6579171" y="2677438"/>
            <a:ext cx="220928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01712545674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38C4-A2C6-4AD6-A4E5-CEC06C41EA0C}"/>
              </a:ext>
            </a:extLst>
          </p:cNvPr>
          <p:cNvSpPr txBox="1"/>
          <p:nvPr/>
        </p:nvSpPr>
        <p:spPr>
          <a:xfrm>
            <a:off x="6579171" y="3715957"/>
            <a:ext cx="220928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*****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58264D-02B6-47C1-8C39-1218BE69A563}"/>
              </a:ext>
            </a:extLst>
          </p:cNvPr>
          <p:cNvSpPr/>
          <p:nvPr/>
        </p:nvSpPr>
        <p:spPr>
          <a:xfrm>
            <a:off x="4581426" y="5832048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Back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979C9F-EC1D-4177-8413-7E1A87DC2E54}"/>
              </a:ext>
            </a:extLst>
          </p:cNvPr>
          <p:cNvSpPr txBox="1"/>
          <p:nvPr/>
        </p:nvSpPr>
        <p:spPr>
          <a:xfrm>
            <a:off x="6485641" y="35544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Balance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820F1C-8196-4DC0-94A7-43304F6AF65E}"/>
              </a:ext>
            </a:extLst>
          </p:cNvPr>
          <p:cNvSpPr txBox="1"/>
          <p:nvPr/>
        </p:nvSpPr>
        <p:spPr>
          <a:xfrm>
            <a:off x="7610666" y="372207"/>
            <a:ext cx="65274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8500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C643B9-1F0A-4226-AA88-CD07A12EB7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239"/>
          <a:stretch/>
        </p:blipFill>
        <p:spPr>
          <a:xfrm>
            <a:off x="10507" y="0"/>
            <a:ext cx="193141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B8D7EA-B18E-4DB2-8FA6-836EA7BA25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64"/>
          <a:stretch/>
        </p:blipFill>
        <p:spPr>
          <a:xfrm>
            <a:off x="10228575" y="0"/>
            <a:ext cx="1952918" cy="686999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91D2E2-770D-4CE4-9F52-9991870AE868}"/>
              </a:ext>
            </a:extLst>
          </p:cNvPr>
          <p:cNvSpPr/>
          <p:nvPr/>
        </p:nvSpPr>
        <p:spPr>
          <a:xfrm>
            <a:off x="4581426" y="4926693"/>
            <a:ext cx="2686640" cy="58477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Confirm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A567DCB-9F3E-41EE-B4B8-6FB5657B02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409625" y="4345703"/>
            <a:ext cx="1049567" cy="174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455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284</TotalTime>
  <Words>578</Words>
  <Application>Microsoft Office PowerPoint</Application>
  <PresentationFormat>Widescreen</PresentationFormat>
  <Paragraphs>261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Arial Black</vt:lpstr>
      <vt:lpstr>Arial Rounded MT Bold</vt:lpstr>
      <vt:lpstr>Calibri</vt:lpstr>
      <vt:lpstr>Calibri Light</vt:lpstr>
      <vt:lpstr>Chiller</vt:lpstr>
      <vt:lpstr>Comic Sans MS</vt:lpstr>
      <vt:lpstr>Cooper Black</vt:lpstr>
      <vt:lpstr>Forte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Asif Hossain Neloy</dc:creator>
  <cp:lastModifiedBy>Asif Hossain Neloy</cp:lastModifiedBy>
  <cp:revision>14</cp:revision>
  <dcterms:created xsi:type="dcterms:W3CDTF">2020-08-29T13:45:22Z</dcterms:created>
  <dcterms:modified xsi:type="dcterms:W3CDTF">2020-09-22T10:08:21Z</dcterms:modified>
</cp:coreProperties>
</file>

<file path=docProps/thumbnail.jpeg>
</file>